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8:19:34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1393 7189 24575,'10'-7'0,"0"-3"0,10-15 0,4-8 0,19-19 0,4-15 0,4-2-583,-21 28 1,0 0 582,25-40 0,0 0 0,-24 27 0,1-3-1236,2-4 1,0-2 1235,2-4 0,-1 0 0,-4 9 0,-1 1-217,-1-1 0,0 0 217,-1 1 0,-1-1 0,1-3 0,0-1 0,3 1 0,-2 1 0,-5-2 0,-2 3 0,15-18 0,-12 10 0,-3 1 0,0-2 0,-1-1 0,-1-3 0,-1-22 0,-5 36 0,0-2 0,-2 3 0,-1 1 0,10-31 0,-8 23 0,-2-1 0,-1 8 0,-2 0 0,-1-2 0,-2-2 0,-1-2 0,-2-2 0,-2-4 0,0 0 0,0 3 0,0-1 0,0-4 0,0-1 0,0 2 0,0 1 0,0 7 0,0 1 0,0-3 0,0-1 0,-3-1 0,0 4 0,2-28 0,-1 23 0,-1-2-819,-3 12 1,1 0 818,1-11 0,0 1 0,-4 16 0,-1-1-107,0-17 0,0 2 107,-8-20 931,8 24 0,0 2-931,-6-10 0,0-4 0,-1-9 0,-5 9 0,0-16 0,1 28 0,1-5 0,4 10 0,-8-10 0,6-3 0,-8 0 434,10 11-434,-3 1 1867,3 7-1867,-4-6 1128,4 1-1128,-3-4 630,0 8-630,-2-3 0,1 6 0,3 11 0,2-4 0,-8-2 0,4-1 0,0 6 0,1 3 0,5 8 0,-6-20 0,-4 10 0,3-10 0,-2 14 0,0-3 0,3 8 0,-7-12 0,8 12 0,-9-9 0,4 5 0,0-1 0,1 5 0,5 3 0,1 7 0,-7-12 0,5 10 0,-5-8 0,7 7 0,0 4 0,0 0 0,-5-4 0,0 2 0,3 1 0,-1 4 0,10 6 0,-6 0 0,3 2 0,0-2 0,-2-1 0,2 3 0,0 1 0,-3 1 0,-3-2 0,0 0 0,-7-2 0,4 2 0,1 4 0,-3-3 0,10 6 0,-6-3 0,11 4 0,-4 0 0,5 0 0,-4 0 0,2 0 0,-9 4 0,1-3 0,-12 6 0,-1-3 0,-4 1 0,4-1 0,-13 0 0,-26 5 0,16 1 0,-22 7 0,39-8 0,-3 4 0,5-1 0,8-4 0,-2 4 0,8-1 0,0 0 0,0 1 0,0 6 0,0-5 0,-6 11 0,5-12 0,4 7 0,-12 3 0,12-1 0,-18 11 0,17-9 0,-6 2 0,6-2 0,-3 1 0,1 0 0,-3 5 0,1 1 0,0 4 0,-6 11 0,3-8 0,-9 18 0,10-13 0,-6 25 0,6-13 0,1 15 0,-14 24 0,16-1-1450,-8 2 1450,12 0 0,1-21 0,8 6 0,-8 17 0,10-34 0,-1 24 0,2-20 0,4 33 0,0-5-660,0-42 1,0 3 659,0 15 0,0 1 0,0-12 0,0-1 0,-1 9 0,2 2-354,5 7 1,2-2 353,-4-18 0,1-1 0,7 15 0,1-1 0,-5-15 0,1-3 0,13 42 0,-14-44 0,1 1 0,1 0 0,1 0 0,-3-1 0,1 1 0,2-1 0,0 2 0,-2 5 0,0 2 0,2-2 0,-1-1 0,2 42 0,1-37 0,2-3 0,1 8 0,7 32 1295,-9-34-1295,0 32 0,1-19 0,0 12 0,-1-36 0,-5 8 0,0-13 1363,1 21-1363,-5-10 0,4 4 0,-4 0 0,1-9 0,2 8 0,-2 9 0,3-9 818,2 14-818,3-6 0,1 16 0,1-5 0,-9-28 0,0-1 0,3 16 0,-1 3 0,1 4 0,-5-12 0,4 9 0,-3-4 0,3-3 0,1 8 0,0-13 0,-1 7 0,0-19 0,5 35 0,-4-31 0,-2 17 0,0-23 0,-3-5 0,0-1 0,2-7 0,-6-3 0,7 4 0,-4 0 0,4-4 0,0 3 0,0-8 0,0 4 0,-4 2 0,3-6 0,-3 6 0,1-11 0,2 3 0,-7-2 0,7 3 0,-2 0 0,2 5 0,6 5 0,0 2 0,4 3 0,-1-5 0,1 0 0,-4 0 0,-2-8 0,-3 6 0,3-11 0,-2 13 0,6-9 0,-7 0 0,4 2 0,-1-5 0,-3 6 0,3-8 0,0 4 0,-2-8 0,5 7 0,-3-6 0,1 2 0,1-4 0,-5 1 0,6 3 0,-6-6 0,6 2 0,-6-7 0,2-1 0,-4-2 0,1-1 0,-1-3 0,1 0 0,7 0 0,2-3 0,7 2 0,0-6 0,-4 3 0,4-1 0,-8-1 0,7-2 0,-7 0 0,4 0 0,-8 2 0,-1 5 0,-7-5 0,0 3 0,-3-7 0,3-1 0,-2 0 0,5 1 0,-5 3 0,2 0 0,0 1 0,1-5 0,3 0 0,0 0 0,-1 1 0,-2 0 0,2 3 0,-5-7 0,5 3 0,-6-3 0,4-1 0,-1 1 0,-2 3 0,2-3 0,-3 7 0,-3-1 0,2 3 0,-2 1 0,3-25 0,0 13 0,0-17 0,0 19 0,0-1 0,3 4 0,-2 4 0,2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6:19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951 0 24575,'-14'7'0,"0"0"0,-4 4 0,-2 0 0,-8 5 0,11-4 0,-8-1 0,3 5 0,-7-2 0,-1 6 0,3-4 0,7-4 0,5-2 0,5-3 0,3 0 0,4-1 0,-3-2 0,2 2 0,0-3 0,-1 4 0,1 3 0,-7 1 0,4-3 0,-7 9 0,6-9 0,-7 11 0,0-4 0,-5 4 0,-3-3 0,2 7 0,-2-2 0,7-2 0,-8 5 0,8 0 0,-8 1 0,2 4 0,5-9 0,-10 8 0,8-2 0,-11 5 0,9-6 0,1-2 0,0 2 0,3-1 0,-8 10 0,8-9 0,-3-1 0,5-5 0,4-5 0,1-3 0,3 2 0,-6 1 0,7-2 0,-10 1 0,8 1 0,-7-2 0,4 3 0,0-1 0,5-7 0,2 0 0,1-4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6:32.1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 24575,'0'10'0,"0"3"0,0-5 0,0 2 0,0-4 0,0 1 0,0-1 0,0 4 0,-3-2 0,3 2 0,-3-4 0,3 1 0,0 3 0,0-3 0,0 7 0,0-7 0,0 3 0,0-3 0,0-1 0,0 1 0,0-1 0,0 1 0,-3-1 0,2 1 0,-2 3 0,3-3 0,0 7 0,0-7 0,0 3 0,0-3 0,0 2 0,0 2 0,0-1 0,0 0 0,0 0 0,0-2 0,0 2 0,0-4 0,0 4 0,0-2 0,3 2 0,-2-4 0,5 4 0,-5-2 0,2 2 0,0-4 0,0 4 0,4-3 0,-3 2 0,1-5 0,-4 2 0,5-3 0,-2 1 0,2 2 0,1-5 0,-1 2 0,-2-1 0,2-1 0,-3 2 0,4-3 0,-1 0 0,1 0 0,-1 0 0,1 0 0,0 0 0,-4-3 0,3 2 0,-2-2 0,2 1 0,1 1 0,-1-2 0,1 0 0,-1 2 0,1-5 0,-1 5 0,1-1 0,0-1 0,-1-1 0,4-3 0,1 0 0,-3 0 0,1 3 0,-5-2 0,2 2 0,1-2 0,3-1 0,-2-3 0,2 5 0,-3-8 0,-1 8 0,1-5 0,-3 4 0,2-1 0,-6 0 0,3 1 0,-3-1 0,3 0 0,-2 1 0,2-1 0,0 0 0,-2 1 0,1-1 0,1 0 0,-2 1 0,2-1 0,0 3 0,-2-2 0,2 3 0,-3-4 0,2 1 0,-1-1 0,2-3 0,-3 2 0,0-2 0,0 0 0,0 2 0,0-2 0,0 4 0,0-1 0,0 0 0,0 1 0,3-1 0,-2 0 0,2 1 0,-3-1 0,0 0 0,3 1 0,-3-4 0,3 2 0,-3-2 0,0 3 0,0 1 0,0-1 0,0 6 0,0 8 0,0 1 0,0 4 0,0-5 0,3-4 0,-2 3 0,2-2 0,-3 2 0,0 1 0,3-1 0,-3 1 0,3 0 0,-3-1 0,0 1 0,0-1 0,0 1 0,0-1 0,0 1 0,0 3 0,0-3 0,0 3 0,0-3 0,0-1 0,0 1 0,0-1 0,0 1 0,0 0 0,0-1 0,0 1 0,0-1 0,0 1 0,0-1 0,0 1 0,0-1 0,0 1 0,0-1 0,0 1 0,0 0 0,3-1 0,-2 4 0,2-3 0,0 7 0,-2-7 0,2 3 0,-3-3 0,0-1 0,3-2 0,-2 2 0,4-2 0,-4 2 0,5 1 0,-5-1 0,5-2 0,-6 2 0,6-6 0,-2 3 0,2-3 0,-2 3 0,2-2 0,-3 2 0,1 0 0,2-3 0,-3 3 0,4-3 0,-3 3 0,1-2 0,-1 2 0,0 0 0,2-2 0,-3 1 0,4-2 0,-1 0 0,1 0 0,-1 0 0,1 0 0,-1 3 0,1-2 0,0 2 0,-1-3 0,1 0 0,-1 0 0,1 0 0,-4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6:34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0 256 24575,'3'-8'0,"-2"-4"0,5 7 0,-3-5 0,4 0 0,0-1 0,0 0 0,0-2 0,0 5 0,0-6 0,-4 7 0,4 0 0,-7 1 0,6 2 0,-5-2 0,5-1 0,-3 3 0,1-2 0,-1 3 0,0-4 0,-3 0 0,3 1 0,0 2 0,-2-2 0,5 2 0,-5-2 0,1-1 0,1 3 0,-2-2 0,2 3 0,0-1 0,-2-2 0,2 2 0,-3-2 0,2 2 0,-1-2 0,2 2 0,0-2 0,1 2 0,-1 4 0,3 1 0,-5 5 0,5-3 0,-6 4 0,6-4 0,-5 3 0,5-2 0,-6 2 0,6 1 0,-2 0 0,0-1 0,-2 1 0,2 3 0,-4-3 0,4 3 0,-1-3 0,1 7 0,3-3 0,-3 12 0,2-11 0,-2 5 0,0-10 0,-1 3 0,0-6 0,-3 2 0,6-2 0,-5 2 0,5-2 0,-6 1 0,3-1 0,-3 3 0,0-4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6:35.6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24575,'-4'22'0,"1"0"0,3 2 0,0-1 0,0 0 0,0 0 0,0 5 0,0-4 0,0 8 0,0-7 0,0-2 0,0-4 0,0-5 0,0 0 0,3 1 0,-2-4 0,2-1 0,-3-4 0,3 1 0,-2-1 0,2-5 0,-9-8 0,4-1 0,-6-4 0,7 5 0,-2 3 0,3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6:36.4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437 7 24575,'-11'-4'0,"-2"1"0,2 3 0,-7 0 0,-2 0 0,-3 0 0,0 0 0,-10 0 0,7 0 0,-15 4 0,-6-3 0,0 3 0,1-4 0,13 0 0,14 0 0,4 3 0,8-2 0,4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7:11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624 117 24575,'-17'0'0,"-11"4"0,-7 5 0,-5 0 0,-8 8 0,7-7 0,-9 7 0,6-3 0,9-1 0,7 2 0,9-3 0,5 2 0,3 0 0,-3 1 0,6 3 0,-6-3 0,5 8 0,-4-8 0,4 7 0,-5-7 0,2 8 0,-3-4 0,3 0 0,1 3 0,1-6 0,1 6 0,-5 8 0,5-8 0,-2 10 0,4-20 0,3 5 0,-2-2 0,5 1 0,-3 6 0,1-7 0,2 7 0,-2-2 0,3-1 0,0 3 0,0-3 0,0 9 0,0-4 0,0 4 0,0 0 0,0 5 0,3-3 0,2 17 0,-1-20 0,3 7 0,-7-11 0,7 0 0,-2 2 0,2 2 0,5-4 0,-4 1 0,3-1 0,-3-4 0,-1-1 0,4-3 0,-4-1 0,4 1 0,-4-5 0,0 0 0,-1-3 0,1 0 0,-1-1 0,1 1 0,3-1 0,-3 1 0,7 0 0,1 4 0,4-3 0,0 3 0,3-3 0,-2-1 0,7 1 0,-2-4 0,7 4 0,1 0 0,2 2 0,3-2 0,5 0 0,-12-4 0,3 1 0,-11 1 0,-4-1 0,4-1 0,0 3 0,1-6 0,-1 2 0,4-3 0,-2 4 0,-2-4 0,0 4 0,-4-4 0,7 0 0,-10 0 0,0 0 0,-9 0 0,-1 0 0,1 0 0,3-3 0,5-2 0,4-2 0,4-1 0,1-3 0,3 2 0,-2-2 0,2 2 0,1-2 0,-11 2 0,9-6 0,-11 4 0,9-5 0,-1 1 0,-4 0 0,-1 3 0,-3-2 0,-1 3 0,0-3 0,5-5 0,-3 3 0,8-8 0,-12 12 0,10-11 0,-13 11 0,9-7 0,-10 8 0,2 1 0,-6 0 0,2-1 0,-2-4 0,0 1 0,2-1 0,-5 1 0,6-5 0,-3 0 0,0-4 0,3-1 0,-6-3 0,6 2 0,-6-7 0,2 8 0,-3-13 0,0 7 0,0-9 0,0-4 0,0 7 0,0-8 0,-4 11 0,3 0 0,-6 4 0,3-3 0,-4 7 0,-1-12 0,1 12 0,4-8 0,-3 10 0,2 3 0,-2 2 0,0 4 0,-1-1 0,1-3 0,0 2 0,-8-13 0,6 12 0,-8-7 0,9 9 0,-2 1 0,-1-1 0,0 1 0,-3-1 0,-5 0 0,0 0 0,-1 0 0,-2 0 0,7 0 0,-4 0 0,1 0 0,2 4 0,-5-6 0,9 8 0,-1-1 0,7 4 0,-1 6 0,0-3 0,1 3 0,-1 0 0,-3 0 0,-10 0 0,-4 0 0,-15 0 0,5 0 0,-9 0 0,13 0 0,-7 0 0,8 0 0,0 0 0,9 0 0,6 0 0,7 6 0,-3-1 0,2 5 0,-6-3 0,7 0 0,-3-1 0,6 1 0,-2-3 0,2 5 0,-6-1 0,-5 3 0,-1 3 0,1-6 0,2 5 0,2-5 0,-4 6 0,4-10 0,4 6 0,1-10 0,5 3 0,-2-3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7:16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364 0 24575,'-11'0'0,"2"0"0,2 0 0,-7 0 0,-2 0 0,-12 4 0,4-3 0,0 6 0,2-6 0,2 2 0,-3 0 0,0-2 0,3 6 0,5-7 0,8 7 0,1-7 0,2 10 0,-6-2 0,-1 6 0,0 0 0,0-3 0,4 3 0,1-7 0,2 3 0,-2-3 0,5-1 0,-5 1 0,5-1 0,-2 1 0,3 3 0,0-3 0,0 3 0,-3 0 0,2-2 0,-2 5 0,0-5 0,2 5 0,-2-2 0,3 0 0,0 2 0,0-5 0,0 5 0,0-5 0,0 5 0,0-5 0,0 2 0,0-4 0,0 4 0,0-3 0,3 6 0,1-2 0,3-1 0,0 0 0,-1-3 0,-2 0 0,2-4 0,-6 3 0,6-5 0,-2 5 0,2-6 0,-2 6 0,2-5 0,-3 2 0,4 0 0,0-3 0,-1 3 0,1-3 0,-1 0 0,1 0 0,-1 0 0,1 0 0,-1 0 0,1 0 0,-1 0 0,1 0 0,0 0 0,-1 0 0,-2-3 0,2 3 0,-3-3 0,4 0 0,-1 2 0,1-5 0,-1 5 0,1-2 0,-1 0 0,1 3 0,-3-6 0,1 5 0,-1-2 0,0 0 0,2-1 0,-6-2 0,6-1 0,-2 3 0,-1-1 0,3 1 0,-2-3 0,-1 1 0,0-1 0,-3 0 0,0 1 0,0-1 0,3 0 0,-2 1 0,2-1 0,0 3 0,-2-2 0,1 3 0,-2-4 0,0 0 0,0 1 0,3-1 0,-2 0 0,2 1 0,-3-1 0,0 0 0,3 4 0,-2-3 0,2 2 0,-3-2 0,0-1 0,0 0 0,-3 1 0,2-5 0,-2 4 0,0-3 0,2 3 0,-5 1 0,6-5 0,-6 4 0,5-3 0,-5 6 0,5-2 0,-5 2 0,6-2 0,-6 2 0,5-2 0,-5 5 0,5-4 0,-5 4 0,6-5 0,-6 5 0,2-2 0,-3 0 0,1 3 0,2-3 0,1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7:19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 24575,'-7'14'0,"0"-1"0,4-3 0,0-2 0,3 5 0,0-2 0,0 3 0,0-3 0,0 3 0,0-7 0,0 7 0,0-3 0,0 7 0,0-3 0,0 8 0,0-12 0,0 11 0,0-10 0,0 6 0,0-4 0,0-3 0,0 3 0,0-3 0,0 2 0,3 2 0,1-5 0,0 0 0,1-4 0,-1 1 0,3-1 0,-1 1 0,1-3 0,-1-1 0,1-3 0,-1 0 0,1 0 0,-1 0 0,1 0 0,0 0 0,-1 0 0,1 0 0,-1 0 0,-2-3 0,2 2 0,-3-5 0,4 2 0,3-3 0,-3 1 0,3-1 0,0-3 0,-2 2 0,2-6 0,-3 3 0,0 3 0,-3-1 0,2 5 0,-6-2 0,3-1 0,0 0 0,-2-3 0,2 3 0,0-3 0,-3 0 0,6-1 0,-2-4 0,4 1 0,-4-1 0,2 4 0,-6 1 0,3 3 0,0-3 0,1 3 0,0-3 0,-1 3 0,0-3 0,-2 2 0,5 1 0,-5 1 0,2 3 0,0-4 0,-3 0 0,3 1 0,0 2 0,-2-2 0,2 2 0,0-2 0,-3-1 0,3-3 0,0 2 0,-2-2 0,2 4 0,-3 5 0,3 8 0,-2 1 0,2 5 0,0-3 0,-2-3 0,5 7 0,-5-7 0,6 7 0,-7-3 0,7 3 0,-6 4 0,5-2 0,-2 6 0,0-7 0,3 7 0,-6-6 0,6 2 0,-3-4 0,0 1 0,2-1 0,-5 1 0,5-1 0,-5 0 0,5 1 0,-2-7 0,0 1 0,2-2 0,-2 0 0,0 3 0,1-3 0,-1-3 0,0 1 0,2-4 0,-3 2 0,4-3 0,-1 0 0,1 0 0,-1 0 0,1 0 0,-3 0 0,-2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7:20.8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1 110 24575,'11'-11'0,"-1"1"0,-4 0 0,5-1 0,0 0 0,0-3 0,2 6 0,-1-5 0,-2 5 0,-2-2 0,-3 6 0,-4 4 0,5 1 0,-2 8 0,0-4 0,2 5 0,-2 0 0,2-3 0,-2 6 0,2-5 0,-2 5 0,0-5 0,2-1 0,-6-1 0,6-3 0,-5 4 0,5-3 0,-6 1 0,6-1 0,-2 3 0,0-1 0,1-2 0,-4-1 0,2-3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7:23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1 24575,'-7'18'0,"0"-4"0,0-1 0,3-6 0,-2 7 0,5-7 0,-5 7 0,2-7 0,0 7 0,-2-3 0,5-1 0,-2 0 0,-1 1 0,3-4 0,-5 3 0,6-4 0,-6 1 0,5 0 0,-2-1 0,0 1 0,2 3 0,-2-3 0,3 3 0,0-3 0,0-1 0,-3-2 0,3 2 0,-3-3 0,6 1 0,0-1 0,1-6 0,2 2 0,-3-5 0,4 5 0,-1-4 0,1 4 0,-1-2 0,1 3 0,-3-3 0,1 2 0,-1-5 0,3 6 0,-4-6 0,7 5 0,-2-5 0,2 2 0,0-3 0,-3 0 0,3 0 0,-3 4 0,3-4 0,-6 4 0,2-4 0,-5 0 0,-1 4 0,-4 3 0,0 3 0,-2 1 0,6 2 0,-3-3 0,3 4 0,-3-3 0,2 1 0,-2-1 0,0 3 0,2-1 0,-2 1 0,0-4 0,0 3 0,-8-2 0,4 3 0,-6 0 0,2-4 0,1 0 0,-1 0 0,5-2 0,-1 2 0,-3 0 0,-1-2 0,0 2 0,1-3 0,3 0 0,1 0 0,-1 0 0,0 0 0,1-3 0,-1 2 0,3-5 0,1 2 0,0 1 0,3-3 0,-3 2 0,3-2 0,0-1 0,-3 0 0,2 1 0,-5-1 0,2 0 0,-2 1 0,-1-1 0,0-3 0,0 2 0,1 1 0,2 1 0,-2 6 0,5-6 0,-5 5 0,6-5 0,-3 2 0,0 1 0,2-3 0,-5 5 0,5-5 0,-5 5 0,6-2 0,-3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8:19:52.0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10588 2471 24575,'10'0'0,"3"0"0,3-11 0,4-3 0,34-24 0,-6 3 0,18-2 0,-15 6 0,-1 7 0,-9 2 0,7-4 0,-17 4 0,6 0 0,-16 3 0,1 4 0,-7 0 0,-1 1 0,1-5 0,4-1 0,-2-3 0,2-1 0,-7 0 0,2 5 0,-2-3 0,3 2 0,-3-3 0,-1 0 0,-3-1 0,0 1 0,-4 0 0,3-1 0,-3 1 0,0-5 0,3 4 0,-6-8 0,2 3 0,-3-4 0,0-1 0,0 1 0,0-5 0,0-1 0,-4-6 0,-1-4 0,-8-17 0,-1 12 0,-4-21 0,-4 28 0,2-14 0,-1 28 0,-1-18 0,-10 11 0,-3-12 0,-3 4-6784,-16-11 6784,7 13-2029,-20-16 2029,-13 8-588,9 7 588,15 15 0,-5 0 0,-3 0 0,-3 2 0,-3 1 0,-2 0 0,-3-2 0,1 3 0,19 12 0,1 1 0,-11-5 0,1 1 0,14 6 0,1 2 0,-11-4 0,-3 1 0,-12 1 0,-1 1 0,8-1 0,0 1 0,-11 2 0,1 0 0,12-2 0,1 1 0,-10 0 0,-3 2 0,4-1 0,-4 0 0,9 1 0,-3-1 0,2 2-530,-15 0 0,2 1 530,-7-3 0,-1 0 0,22 5 0,-3 1 0,1 1 0,-1 0 0,0 1 0,-1 0 0,-2 0 0,-1 0 0,3 0 0,-18 0 0,3-1 0,0 3 0,2-1 0,12-1 0,3-1 0,-4 3 0,-3 0 0,10-2 0,-3 0 0,7-1 0,12 2 0,0 1 0,-45-4 0,0 1 0,43 2 0,2 2 0,-11-1 0,1 0 0,11 0 0,2 0 4962,-42 0-4962,36 0 0,2 0 0,-20 0 2605,-19 0-2605,56 0 933,-17 4-933,17-3 1961,-14 7-1961,-12-2 0,8-1 0,-4-1 0,10 0 0,-24-3 0,9 3 0,12-1 0,-2-1 0,-33-1 0,0 4 0,33-5 0,2 0 0,-18 4 0,-26-3 0,41 7 0,-44-2 0,39 3 0,-34 1 0,35-5 0,-10 4 0,-9-3 0,24-1 0,-25 4 0,41-7 0,-14 2 0,13-4 0,9 0 0,-3 4 0,7-3 0,-12 2 0,-3-3 0,-5 0 0,-5 0 0,11 4 0,-22-3 0,6 2 0,-5-3 0,0 0 0,20 0 0,-16 0 0,16-3 0,5 2 0,3-3 0,12 1 0,-17 2 0,2-3 0,-9 4 0,0 0 0,13-3 0,-16 2 0,20-2 0,-22-1 0,5 3 0,-2-3 0,1 4 0,-3 0 0,2 0 0,0 0 0,-3 0 0,10 0 0,-11 0 0,14 0 0,-2 0 0,10 0 0,4 0 0,-4 0 0,5 0 0,-15 0 0,11 0 0,-16 0 0,19 4 0,-8-4 0,11 4 0,-15-4 0,18 0 0,-34 0 0,23 0 0,-31 0 0,20 4 0,-15-3 0,4 3 0,5-4 0,-3 0 0,4 0 0,0 4 0,0-4 0,11 4 0,-8 0 0,15-2 0,-11 2 0,22-4 0,-6 3 0,14-2 0,-9 2 0,10-3 0,0 3 0,-2 1 0,-3 3 0,-12 1 0,-5 0 0,-9 0 0,3 1 0,-8-1 0,-1-3 0,-7 3 0,5-3 0,2 4 0,11-1 0,4-4 0,1 3 0,9-3 0,0 4 0,5-1 0,-1 0 0,-3 1 0,3-1 0,-8 1 0,8-4 0,-8 2 0,4-1 0,-9 3 0,8-1 0,-7-2 0,15 1 0,-2-6 0,7 6 0,1-5 0,-1 8 0,-12 0 0,-2 7 0,-23 1 0,17-4 0,-15 0 0,17-5 0,-4-1 0,2 1 0,3 0 0,1 0 0,4-1 0,4 0 0,5 0 0,3-3 0,0 2 0,1-3 0,-4 7 0,-1-2 0,-1 6 0,-1-6 0,5 2 0,-6 0 0,3-2 0,0 5 0,-3-2 0,-2 8 0,0 1 0,-3-3 0,4 4 0,7-9 0,-3 10 0,7-2 0,-4 3 0,0 0 0,0 5 0,4-4 0,-3 19 0,2-12 0,1 8 0,0-7 0,0-3 0,3 4 0,-2 5 0,6 1 0,2 0 0,3-5 0,5 3 0,4-6 0,1 7 0,-1-8 0,-2-3 0,2 2 0,16 17 0,-4-12 0,4 7 0,-10-17 0,-2-4 0,7 1 0,2 3 0,5-1 0,-1-1 0,5 3 0,0-3 0,17 6 0,-14-6 0,30 8 0,-8 0 0,14-2 0,0 3 0,-2-6 0,-5-8 0,18 12 0,-16-16 0,10 12 0,-25-15 0,9 4 0,5-4 0,1 0 0,9-4 0,-18 3 0,3-6 0,0 0 0,2 3-404,8-3 1,-1-1 403,-13-2 0,27 0 0,-26 0 0,-2 0 0,14 0 0,-9 0 0,10 0 0,-15-4 0,0 3 0,-19-3 0,10 4 0,-23 0 0,13 0 807,2 0-807,5 0 0,38 0 0,-18 0 0,-17 0 0,1 0 0,19 0 0,10 0 0,-13 0 0,-1 4 0,14 2 0,-4 0 0,12 3-576,0-8 576,1 4 0,8 0 0,-36-4 0,4-1 0,8 3 0,0-1 0,-16-2 0,-2 0 0,10 2 0,-5 1 0,18-2 0,13 3 0,-11-4 0,-24 0 0,-2 0 0,0 0 0,8 0 0,2 0 0,-8 0 0,-8 0 0,1 0 0,20 0 0,5 0 0,-12 0-163,15 5 163,-24-4 0,38 4 0,-38-5 0,-6 0 0,0 0 0,14 0 0,8 0 0,4 0 0,14 0-434,-15 3 0,-1-1 434,1 0 0,-13 0 0,2 1 0,29-3 0,-40 0 0,0 0 0,-1 0 0,-2 0 0,30 0 0,1 4 0,6-3 0,-15 8 0,0-8 0,-4 8 0,26-4 0,-34 4 547,32-4-547,-46 3 159,3-7-159,-5 3 901,-5-4-901,4 4 0,2-3 0,0 2 0,16 2 0,-3 0 0,40 6 0,-27-6 0,19 4 0,-28-8 0,8 8 0,-5-8 0,-2 8 0,-2-8 0,-2 7 0,-1-7 0,3 4 0,-11-5 0,-8 0 0,-4 0 0,-15 0 0,0 0 0,15 0 0,-1 0 0,7 0 0,-6 0 0,-5 0 0,1 0 0,4 0 0,1 0 0,5 4 0,-5-3 0,-1 2 0,-9 1 0,-5-3 0,-6 2 0,0-3 0,-6 0 0,14 4 0,-13-3 0,24 2 0,-15-3 0,11 0 0,-14 0 0,4 4 0,-8-3 0,7 6 0,-6-7 0,6 4 0,-3-1 0,4-2 0,1 6 0,-1-3 0,0 1 0,0 1 0,-3-2 0,-6 1 0,-4-2 0,0 0 0,15 2 0,-4-1 0,16 3 0,-20-3 0,13 1 0,-17 1 0,10-5 0,-9 5 0,1-2 0,-5 0 0,0 2 0,-3-5 0,3 5 0,5-2 0,9 4 0,0-4 0,8 3 0,-8-2 0,4 3 0,-5-1 0,-4-2 0,0-2 0,-8 0 0,-1-2 0,-4 2 0,1-3 0,-1 0 0,4 0 0,14 4 0,7 0 0,19 5 0,-10-4 0,9 3 0,-15-3 0,0 0 0,-7 2 0,-8-6 0,-4 2 0,-8-3 0,-4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7:34.4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655 319 16181,'-29'7'0,"7"-2"3646,-17 6-3646,10-3 1446,1 0-1446,-5-3 0,9 2 772,-8-3-772,7 4 2530,-2 0-2530,-1 4 0,4-4 0,-4 7 0,12-7 0,-6 7 0,10-4 0,-6 4 0,4-1 0,-1 0 0,4 1 0,-3 3 0,6-6 0,-3 5 0,1-6 0,1 8 0,-1-4 0,-1 10 0,3-9 0,-3 8 0,4-8 0,-1 6 0,0 1 0,1 2 0,-5 7 0,6-8 0,-5 4 0,7-5 0,0 0 0,-4 5 0,8-8 0,-4 3 0,0-5 0,4 0 0,-4 2 0,4-7 0,0 1 0,0-3 0,3 3 0,-2-3 0,5 2 0,2-5 0,-4 2 0,6-3 0,-6 3 0,2-3 0,1 3 0,3-3 0,-3 0 0,10 3 0,-9-3 0,5 3 0,-3-3 0,1 3 0,3-2 0,4 6 0,-2-6 0,2 6 0,0-6 0,6 7 0,0-6 0,8 2 0,2 2 0,0 0 0,4 0 0,-9-1 0,3-4 0,-7 0 0,-2-1 0,-1 1 0,-2-1 0,-1 1 0,3-1 0,-6-2 0,2 1 0,5-5 0,1 9 0,5-8 0,3 9 0,-3-10 0,9 7 0,7-7 0,-9 3 0,11-4 0,13 4 0,1-3 0,17 2 0,-21-3 0,10 0 0,-7 0 0,-1 0 0,1 0 0,-2 0 0,2 0 0,3 0 0,-14-4 0,-5 4 0,1-4 0,10 4 0,-3-5 0,10 4 0,-11-3 0,-6 4 0,3 0 0,-2 0 0,5 0 0,-1 0 0,-1 0 0,2 0 0,5-4 0,1 3 0,5-8 0,-5 8 0,11-8 0,9 8 0,10-3-917,-1 4 917,-27 0 0,1 0 0,40 0 0,-22 0 0,0 0 0,-27 0 0,-1 0 0,19-3 0,-4 1 0,4 0-201,20-7 201,-31 8 0,-2-8 0,-11 8 0,-2-7 0,1 3 0,2-4 0,-6 4 907,7-3-907,-5 3 211,9-1-211,-7 2 0,1 4 0,-15 0 0,4 0 0,-11 0 0,1 0 0,8 0 0,3 0 0,4 0 0,4 0 0,-13 0 0,12 0 0,-12 0 0,8 0 0,-5 0 0,10 0 0,-7 0 0,13 0 0,-15 0 0,4 0 0,-5 0 0,10 0 0,3 0 0,17 0 0,-6 0 0,6 0 0,-1 5 0,1 0 0,-4 5 0,-4-5 0,-5 3 0,-10-7 0,-1 7 0,-7-8 0,-11 4 0,10 0 0,-11-4 0,12 4 0,2-4 0,16 0 0,-8 0 0,12 0 0,-19 0 0,8 0 0,-4 0 0,-4 0 0,2 0 0,-13 0 0,0 0 0,-2 0 0,-7 0 0,0 0 0,9-3 0,-7 2 0,13-6 0,-11 7 0,3-4 0,-6 1 0,6-1 0,-3-4 0,5 4 0,-1-3 0,0 6 0,0-10 0,-3 10 0,2-10 0,-7 7 0,3-3 0,-3-1 0,-1 4 0,0-2 0,5-2 0,2-3 0,-1 2 0,1 0 0,-7 5 0,1-4 0,-1 4 0,-3-2 0,3 2 0,3-3 0,-1 3 0,1-2 0,-7 2 0,0 0 0,-3-1 0,3 4 0,-3-5 0,0 5 0,-1-2 0,-2 0 0,2 3 0,-3-6 0,4 5 0,-1-2 0,1 0 0,3-1 0,-3 0 0,7-2 0,-7 2 0,7-3 0,-7 0 0,6 0 0,-6 0 0,3 1 0,-7-1 0,3 1 0,-2-1 0,-1 0 0,0 1 0,0 2 0,-2-2 0,2 2 0,-3-2 0,0-4 0,0 2 0,0-6 0,3 7 0,-3-3 0,3 3 0,-3 0 0,0 1 0,0-1 0,0-3 0,0-1 0,0-3 0,0 3 0,0-3 0,0 6 0,0-5 0,0-1 0,0-1 0,0-3 0,0 4 0,0-1 0,0 1 0,0-1 0,0 1 0,0 0 0,0-1 0,0 1 0,0-1 0,0 1 0,0-1 0,0 4 0,0-2 0,0 5 0,0-2 0,0 0 0,0 2 0,-3-2 0,3 0 0,-6 3 0,5-7 0,-2 7 0,3-4 0,0 1 0,0-1 0,0-3 0,0 3 0,0-3 0,0 3 0,-3-7 0,2 2 0,-3-2 0,1 4 0,2-5 0,-2 7 0,0-9 0,-2 2 0,1-1 0,-2-1 0,2 7 0,0 3 0,-3 1 0,4 3 0,-1 1 0,-2-1 0,5 0 0,-5 1 0,2-5 0,-2 4 0,-1-3 0,-3 3 0,2-3 0,-6 2 0,6-6 0,-6 6 0,3-3 0,-3 1 0,3 5 0,-7-8 0,6 8 0,-10-10 0,3 7 0,-16-7 0,0 2 0,-1 1 0,3 3 0,5 2 0,-1 2 0,-4-3 0,8 3 0,-11-3 0,5 4 0,-8-1 0,5-3 0,2 7 0,11-2 0,-10 3 0,6-4 0,-13-1 0,-1 1 0,-5 0 0,-12 4 0,-2 0 0,-1 0 0,-28 0 0,17 0 0,18 0 0,-1 0 0,-26 0 0,-18 0 0,30 0 0,-3 0 0,15 0 0,10 0 0,0 0 0,2 0 0,8 0 0,-3 0 0,0 4 0,-1-4 0,-11 9 0,-7-8 0,-32 3 0,7 0 0,-14-3 0,13 4 0,12-5 0,-18 5 0,16-4 0,-4 4 0,14-1 0,22-3 0,-2 3 0,10-4 0,3 0 0,-7 4 0,12-3 0,-3 3 0,1-4 0,-2 0 0,-4 3 0,-11-2 0,-6 3 0,-4 0 0,-16-3-666,-3 2 1,-3-1 665,-23-2 0,36 0 0,0 0 0,-34 0-773,14 0 773,0 0 0,35 0 0,-32 4 0,33-3 0,-11 3 0,-19-4 0,23 0 1277,-21 4-1277,33-2 827,-30 7-827,22-8 0,-13 7 0,2-2 0,-4-1 0,-6 4 0,-18-3 0,10 4 0,0 0 0,4 0 0,23-1 0,-9 1 0,20-5 0,-13 3 0,14-3 0,-21 4 0,12 3 0,3-6 0,19 4 0,5-6 0,10 0 0,-3-1 0,-2 1 0,1 0 0,-12 4 0,-1-4 0,-19 7 0,11-5 0,-6 2 0,15-1 0,9-3 0,-4 4 0,4-4 0,0 2 0,0-2 0,-4 4 0,7-4 0,-7 3 0,12-6 0,-3 5 0,0-5 0,2 2 0,-10-3 0,2 0 0,-5 0 0,-7 0 0,3 0 0,-4 0 0,4-3 0,2 2 0,11-3 0,2 4 0,10 0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7:40.7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57 24575,'10'10'0,"0"0"0,-4-4 0,1 1 0,-1-1 0,1 1 0,-3 0 0,1-1 0,-1 1 0,0-1 0,2 4 0,-2 5 0,6 0 0,-5 4 0,5-5 0,-6 0 0,3 1 0,-3-1 0,2-3 0,-2 2 0,3-2 0,-3 4 0,3 3 0,-4-6 0,5 5 0,-5-6 0,1 0 0,-1-1 0,-3 0 0,6 1 0,-2 0 0,0 2 0,2-5 0,-5 2 0,5 0 0,-6-3 0,7 0 0,-7-1 0,3-2 0,0-1 0,-2 3 0,5-2 0,-6 2 0,6-2 0,-5-4 0,5-1 0,-6-5 0,3 3 0,-3-4 0,0 0 0,0 1 0,0-1 0,0-7 0,0 2 0,0-6 0,0 3 0,4 1 0,0-5 0,3 4 0,0-4 0,-3 5 0,3-1 0,-3 1 0,3 0 0,0-1 0,0 1 0,1-5 0,-1 7 0,-3-9 0,2 9 0,-2-7 0,3 5 0,-3-1 0,2 4 0,-5 1 0,5 0 0,-2 0 0,3-1 0,-4 1 0,0 4 0,-3-1 0,0 0 0,0 1 0,0-8 0,3 2 0,-2 0 0,2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7:42.2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1 169 24575,'7'-7'0,"2"1"0,-8-1 0,5-3 0,-3 2 0,8-5 0,-4 2 0,1-4 0,-2 1 0,-2-1 0,3 4 0,0-2 0,-3 5 0,2-2 0,-5 3 0,4 1 0,-4-1 0,2 6 0,0 2 0,1 6 0,-1-1 0,3-2 0,-5 2 0,5-6 0,-6 6 0,6-2 0,-5 2 0,5 1 0,-6-1 0,6 1 0,-2-1 0,2 1 0,1-3 0,-3 1 0,1-4 0,-4 5 0,5-5 0,-5 5 0,4-6 0,-1 6 0,3-5 0,-4 5 0,3-6 0,-5 6 0,5-5 0,-3 2 0,1-3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7:44.53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0 247 24575,'11'-4'0,"-2"1"0,-2 3 0,-1-3 0,1 2 0,-1-2 0,1 0 0,3-1 0,5 1 0,4-4 0,4 3 0,5-5 0,0 1 0,1 0 0,3-4 0,-7 7 0,2-9 0,-4 8 0,-3-1 0,-2 0 0,-7 6 0,-1-5 0,-4 5 0,-2-5 0,2 6 0,-2-3 0,-4 8 0,2 0 0,-8 4 0,6-2 0,-3-1 0,-1 8 0,0-2 0,0 6 0,-3-3 0,7-4 0,-7-1 0,7 0 0,-6 1 0,5 0 0,-6 2 0,6-6 0,-5 3 0,5-3 0,-1 0 0,-1-4 0,2 3 0,-2-2 0,3 2 0,0 1 0,-3-1 0,2 4 0,-5 5 0,5 0 0,-6 8 0,6-4 0,-2-3 0,0-2 0,2-14 0,-5-3 0,5-8 0,-2 0 0,0-2 0,2 2 0,-2-4 0,3 1 0,0-5 0,0 0 0,0-4 0,0-1 0,0 1 0,0 4 0,3 4 0,-2 1 0,2 3 0,-3 0 0,0-2 0,0 5 0,2-2 0,-1 3 0,2 1 0,-3-1 0,0 0 0,0-3 0,0 3 0,3-3 0,-2 3 0,2 0 0,-3 1 0,0-1 0,0 0 0,-3 4 0,-1 0 0,-3 0 0,1 2 0,-1-5 0,0 5 0,1-5 0,-1 6 0,-3-7 0,-1 3 0,0-3 0,-3 3 0,7 1 0,-7 0 0,7-1 0,-7 1 0,3-4 0,0 7 0,-2-4 0,5 4 0,-2-3 0,3 3 0,1-3 0,-1 3 0,0 0 0,4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8:21.4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983 781 13227,'-20'20'0,"0"-6"4543,-6 19-4543,0 3 1971,-1 11-1971,3 9 1089,-4 6-1089,12 2 0,0-16 0,1 2 0,-3 40 0,-9 5 0,15-34 0,0-4 3745,-7 10-3745,4 2 0,0 4 0,3-18 0,0 0-677,-7 20 0,1 3 677,5-13 0,0-2 0,-2-2 0,1 1 0,4 13 0,1 2 0,-4 3 0,0 3 0,6-15 0,3 2 0,-2-2 0,-4 18 0,-2-3 0,3-7 0,1-2 0,1-7 0,0-1 0,-5 3 0,1-2 0,7-12 0,0 0 0,-7 20 0,-1 0 0,4-14 0,1-1 0,-5 18 0,-2-1 0,2-11 0,0-3 0,3 2 0,0-2 0,-5-2 0,0-2 0,7-3 0,0 2 0,-9 20 0,2-2 0,1 17 0,5-31 0,-1 0 0,-7 29 0,4 1 0,-2-22 0,-2 1 0,7-16 0,-1 0 0,-5 12 0,0 0 0,5-1 0,2-1 0,-1-12 0,2 2 0,0 15 0,1 1 0,3-16 0,0-2 0,-2-3 0,0 0 0,4 12 0,1-2 0,-5 19 0,5-3 0,0-1 0,0-6 0,0 0 0,0 4 0,0-18 0,0-2 0,0 0 0,0 1 0,0 13 0,0 1 0,0-4 0,0 0 0,0 9 0,0 2-515,0 6 0,0-3 515,0-20 0,0-3 0,0 2 0,0-2 0,0 17 0,0-16 0,0 0-14,0 20 14,0-23 0,0-1 0,0 13 0,0-13 0,0-1 0,4 14 0,-4-14 0,1 1 0,8 19 0,-6-8 0,0 2 0,3 30 389,-4-36 1,0-2-390,-2 24 0,5-2 0,1 0 0,4 4 0,0-20 0,-5-11 1074,3 2-1074,-2-8 0,-1 0 16,3 2-16,-7-13 529,6 3-529,-6 0 0,7 6 0,-3 2 0,0 9 0,4 8 0,-4-9 0,9 13 0,-8-31 0,6 17 0,-4-22 0,2 17 0,-1 3 0,-2-17 0,-7 13 0,8-18 0,-4 6 0,1 3 0,2-5 0,-2 0 0,3 0 0,0 0 0,-3-4 0,2-1 0,-6-1 0,2-2 0,1 2 0,-3 11 0,5-11 0,-5 16 0,3-15 0,-1 1 0,-2-1 0,2-1 0,-3-2 0,0 7 0,0-4 0,0 6 0,0 4 0,0-4 0,0 14 0,0 3 0,0-4 0,4 1 0,-3-10 0,3 6 0,-4 2 0,0-6 0,4 7 0,-3-11 0,7 19 0,-3 2 0,5 1 0,-1 4 0,1-6 0,-5-10 0,-1 3 0,4 21 0,-2-18 0,4 18 0,-3-32 0,-2 0 0,3-8 0,0 7 0,4-9 0,-3 1 0,-1-1 0,-1-1 0,-2-2 0,3 7 0,0-8 0,0 4 0,-4-5 0,7 5 0,-6-4 0,7 3 0,-5-3 0,5 3 0,-3-2 0,2 7 0,-3-8 0,-3 4 0,2-1 0,-3-2 0,4 7 0,1 7 0,3 1 0,-2 10 0,6-1 0,-2-3 0,-1 3 0,-1-9 0,-3-2 0,2-5 0,2 0 0,8 5 0,-4-8 0,0-2 0,-6-9 0,-4-8 0,-3-1 0,2-4 0,-3 1 0,4-1 0,7 1 0,-6 0 0,10 4 0,-8-4 0,20 18 0,-12-11 0,11 9 0,-18-13 0,3-3 0,-7 0 0,6 3 0,-5 1 0,6 0 0,-6 7 0,6-6 0,-6 10 0,3-3 0,-1 1 0,-1-2 0,1-7 0,-6-1 0,1-4 0,-1-2 0,0 2 0,1-3 0,-1 4 0,3 0 0,-1 3 0,5 0 0,-3 5 0,6 3 0,1 2 0,17 15 0,-8-8 0,6 8 0,-14-12 0,-1-3 0,0 6 0,5-5 0,-3 7 0,2-4 0,-3-1 0,-5-7 0,0-2 0,-5-10 0,-2 1 0,2-4 0,-6-1 0,10-1 0,1-2 0,13 3 0,5 0 0,9 0 0,12 0 0,-3 0 0,14 0 0,-10 0 0,5 0 0,-10 0 0,-11 0 0,-15 0 0,-10 0 0,-4-2 0,1 1 0,3-9 0,1 6 0,0-7 0,6 4 0,-1 0 0,16-6 0,-2 8 0,8-7 0,-9 8 0,-1-1 0,-5 2 0,0-1 0,-4 4 0,-4-7 0,-5 6 0,9-2 0,7 0 0,18 2 0,7-3 0,18 4 0,-15 0 0,19 4 0,-21 1 0,10 5 0,1-1 0,-11-3 0,3 2 0,-15-7 0,2 3 0,3-4 0,1 0 0,-6 0 0,7 0 0,-11 0 0,9 0 0,23 0 0,-17-4 0,14-1 0,-11 0 0,18-4 0,-9 8 0,32-5 0,-35 6 0,35-5 0,-26 4 0,15-4 0,-27 5 0,-13 0 0,-1 0 0,-8 0 0,3 0 0,-5-4 0,10 3 0,-2-6 0,3 6 0,-1-7 0,14 7 0,17-7 0,5 2 0,11-4 0,-40 4 0,-1 1 0,23-1 0,23-4 0,-36 9 0,-1-3 0,15-1 0,-13 4 0,16-4 0,-13 1 0,0 3 0,5-3 0,-14 4 0,19 0 0,-15 0 0,33 0 0,-17 0 0,-22 0 0,0 0 0,34 0 0,0 0 0,-30 0 0,-1 0 0,16 0 0,-10 0 0,3 0-1851,36 0 1851,-35 0 0,3 0 0,-4 0 0,-2 0 0,-7 0 0,0 0 0,-2 0 0,-1 0 0,33 0 0,13 0 0,-36-1 0,1 2 0,-6 1 0,0 0 0,-2-2 0,-1 1 0,26 3 0,-23-4 0,7 0 0,-6 0 0,-8 0 0,-12 0 1851,-4 0-1851,4 4 0,-4-3 0,9 3 0,-4-4 0,0 0 0,4 0 0,8 0 0,26 0 0,-9 0 0,3 0 0,-17 4 0,-2-3 0,0 4 0,15-1 0,5 2 0,1 0 0,-22-1 0,1 0 0,29-4 0,11 4 0,-22-5 0,-18 2 0,1 2 0,20 1 0,-13-1 0,-1-1 0,3 2 0,24-1 0,-26-3 0,16 4 0,13-5 0,-1 0-444,5 0 444,-4 0 0,-29-4 0,7 3 0,-10-3 0,6 4 0,-9 0 0,5 0 0,-18 0 0,20 0 0,-3 0 0,-5 0 0,13 0 0,-29 0 444,29 0-444,-7 0 0,-6 0 0,3 0 0,-3 0 0,0 0 0,3 0 0,0 0 0,-3 0 0,-3 0 0,29 0 0,19 0 0,-25 0 0,9 0 0,-19 0 0,1 4 0,-2-3 0,-5 3 0,-1-4 0,-10 0 0,2 0 0,3-4 0,6-1 0,-4-4 0,0 5 0,-14-4 0,6 7 0,-1-3 0,0 4 0,5-4 0,-3 3 0,21-8 0,-13 4 0,9-1 0,11 2 0,1-1 0,-16 4 0,0 1 0,15-5 0,-21 2 0,-3 1 0,-1 1 0,32-4 0,-36 5 0,32-4 0,-20 2 0,15-2 0,-4 0 0,8-2 0,4-5 0,0 5 0,-4-3-433,14 8 433,-13-8 0,12 8 0,-3-4 0,13 1 0,-18 2 0,-25 0 0,-2 0 0,6-3 0,22-1 0,-10-4 0,10 0 0,-22 0 0,7 0 0,-10 1 0,0-5 0,6 0 0,-1-6 0,-5 1 0,6 0 0,19-7-970,8-2 970,-34 11 0,4 0 0,12-1 0,3 1 0,-1 1 0,1 1 0,2 1 0,-1 0 0,-12 4 0,-1 1 0,1 1 0,0-1 0,-8 1 0,2-1 0,21-1 0,1 0 0,-18-2 0,-1 0 0,6 3 0,-2-1 0,27-10 0,-13 8-41,-27 2 0,-1-1 41,14-4 0,-3 3 0,1 0 0,2-7 0,31 1 0,-13 0 0,-9 7 0,9-2 0,-26-1 0,-13 8 0,-1-6 0,-13 8 0,-5-4 966,-11 4-966,-7-2 519,-1 2-519,8-6 0,7-2 0,7-4 0,10-2 0,7 5 0,12-1 0,-5 1 0,15-2 0,-25 1 0,23 0 0,-27 2 0,21-3 0,-18-2 0,3 3 0,5-4 0,-9 5 0,1-1 0,-5-2 0,-7 3 0,9-4 0,1 0 0,1-1 0,3 1 0,-9 0 0,0 0 0,-7 1 0,-4 1 0,1-1 0,3 0 0,3-4 0,-1 2 0,0-6 0,-9 8 0,-1-3 0,-4 0 0,0-5 0,0 4 0,-2-11 0,8-4 0,-6-1 0,20-26 0,-16 20 0,5-6 0,-2 0 0,-8 7 0,5-16 0,4-11 0,-5-11 0,7 5 0,-10 4 0,3 9 0,-4 19 0,10-23 0,-4 5 0,1 7 0,1-3 0,-12 7 0,1 0 0,11-14 0,-1 2 0,-8-14 0,5 16 0,2 1 0,-1-16 0,-1 7 0,-1-3 0,0-19 0,-6 36 0,-1 0-1289,2-31 1289,-2 34 0,1 1 0,0-32-277,-3 30 0,0-1 277,3-35 0,-6 38 0,1-1 0,2-3 0,0-1 0,-1-8 0,-1-1 0,5 5 0,0-4 0,-2-4 0,-1-6 0,0 8 0,-1 13 0,1 1-302,0-17 0,0-7 0,-2 12 302,-4-8 0,1-5 0,-1-2 0,-2-8 0,0 20 0,0 1 0,0-24-2937,0 32 0,0 0 2937,0-39 0,0 45 0,0 0 468,0-23-468,0 13 0,0 1 0,0-5 0,-2-6 0,-1-2 0,-3-5 0,-6-5 0,-3-1 0,-3-9-176,-1 18 1,0 0 175,-3-20 0,8 44 0,0-1 0,-7-43 0,9 17 0,-3-19 0,9 18 0,-5-15 0,1 12 0,-6-5 0,4-2 0,-4-10 0,0-1 442,4 18-442,1 22 0,0 0 0,-1-32 0,3 38 0,1-1 3074,2 3 1,1-4-3075,-1-29 0,1-3 0,-1 21 0,0-1-801,1-23 0,-1 2 801,1 28 0,-1 5 0,-5-39 0,5 35 0,0-2 0,-3-8 0,0-1 0,2 4 0,0 0-2470,-2-3 0,0 2 2470,3 6 0,0 1 0,-3 0 0,1 0-74,4 9 1,-1 1 73,-3-11 0,0 3 0,2-9 0,-3 1 0,-2-2 0,-2-21 0,5 30 0,0 1 0,-1-17-24,8 17 24,-8-4 0,8 6 0,-7 5 0,3 1 0,-4 6 0,4-6 0,-3-1 1467,7 0-1467,-3-16 0,4 7 6597,0-5-6597,0 4 523,-4 11-523,-2-13 41,1 5-41,0-4 0,1 0 0,3 4 0,-4-10 0,5 25 0,4-16 0,-3 5 0,4-5 0,-5-10 0,0 0 0,4 4 0,-3 0 0,4-2 0,-1 3 0,-3 13 0,4-7 0,0 1 0,-4 13 0,2-17 0,-1-1 0,-2 11 0,-4-25 0,3 20 0,-3 0 0,4 10 0,-4-3 0,-1 15 0,-4-9 0,-4-2 0,3 4 0,-3-7 0,5 13 0,-5-8 0,-5-16 0,0 14 0,0-18 0,6 37 0,1-5 0,2 11 0,-6-8 0,3 4 0,-4 0 0,1 2 0,4 6 0,-9-11 0,2 0 0,-4-7 0,-3 3 0,4 3 0,-15-8 0,13 13 0,-7-7 0,7 14 0,-7-4 0,0 3 0,-12-1 0,-10-4 0,-22 10 0,-5-8 0,12 11 0,0 2 0,1 1-344,-2 0 0,-1 2 344,-3 4 0,16 0 0,-2 0 0,-36 0 0,25 3 0,0 0 0,18-3 0,1 1 0,-12 2 0,-1 0 0,-35 2 0,19-4 0,20 4 0,-2 1 0,-31-5 0,34 2 0,0 0 0,-40-3 0,12 4 0,-5 2 0,0 0-6556,-1 3 6556,35-8 0,-1 0 0,-38 8 0,40-6 0,-1 0 0,-6 5 0,2-1 0,-33 0 0,26 1 0,1-1 0,-14-1 0,-11 0 0,22 3 0,-19-3 0,7 4 0,-5-3 0,31-2 0,2 0 0,-24 1 0,18-3 0,0 0 0,-15 6 0,19-8 0,2-1 0,-9 8 0,-20-6 0,27 2 460,14-4-460,-36 0 6784,30 0-6784,-24 0 0,13 4 0,21-3 0,-48 9 0,27-9 0,-31 8 0,26-7 0,-32 7 0,32-8 0,-1 0 0,2 4 0,0 0-829,-8-4 0,-2-1 829,-5 3 0,4-1 0,-25-2 0,23 0 0,-3 0 0,18 0 0,1 0 0,-8 3 0,-2 0-156,-5-2 1,-3-1 155,10 2 0,-4 0 0,1 0 0,1-2 0,0 0 0,1 0 0,-28 0 0,-1 0 0,24 0 0,-1 0 0,11 0 0,-19 0 0,-7-3 0,1 0 0,5 1 0,28-1 0,2 0 0,-7 3 0,22 0 0,-16 0 815,5 0 0,-5 0-815,3 0 0,-5 0-2149,-2-1 1,-9-2 0,-25 0 2148,38 1 0,-11-1 0,-10 0 0,-10 0 0,-8-1 0,-6 0 0,-7-1 0,-4 1 0,-4-1 0,-3 0 0,-2 0 0,0 0 0,1 0 0,1 0 0,3 0 0,4 0 0,4 1 0,7 0 0,7 0 0,7 0 0,10 1-649,-32-2 1,16 1 0,10 0 0,3 1 0,-3-1 0,-10 0 0,-16-1 648,32 2 0,-11-1 0,-9 0 0,-7 0 0,-8-1 0,-4 0 0,-5 0 0,-2 0 0,-1-1 0,-1 1 0,2 0 0,2 0 0,4 0 0,6 0 0,6 1 0,7 0 0,10 1 0,10 0 0,12 1 0,13 0 0,15 1 0,-30 1 0,-27 0 0,36 4 0,14-3 0,11 6 4537,-1-6-4537,1 6 6784,8-6-6784,3 6 0,11-6 0,0 2 0,1-3 0,-9 4 0,-22 1 0,-26 5 0,-12 0 0,14-4 0,-1 0 0,-27 5-293,25-7 1,-2-1 292,6-1 0,1 0 0,5-1 0,1-2 0,-7 1 0,3 0 0,-12 0-85,11 0 85,22 0 0,2 0 0,9 0 0,9 0 0,9 3 582,5-2-582,-20 14 88,-20 2-88,-3-1 0,-4 1 0,-33 10-1512,16-11 0,-3-1 1512,10-3 0,1-1 0,-6 2 0,-2-1 0,-15-2 0,3 0 0,-13 6-97,32-10 1,5-1 96,13 0 0,3 0 0,27-5 0,-8 4 0,-36 2 0,1 3 0,2 0 0,-5-1 0,8-2 0,-2 1 0,-20 5 0,-3 0 1495,3-8 0,3 0-1495,16 5 0,1-2 0,-8-6 0,2-1 0,-17 4 0,-18 0 227,39-3-227,20 3 0,22-4 0,0 0 0,1 0 0,-5 4 0,-16 1 0,-11 4 0,-11 0 0,1 0 0,-6 1 0,4-1 0,10 0 0,6-4 0,17 2 0,5-6 0,6 2 0,4 0 0,-9 6 0,-6-1 0,-4 7 0,5-9 0,9 3 0,1-8 0,7 5 0,-3-5 0,6 5 0,-2-6 0,-9 11 0,-17 3 0,-9 4 0,-14 5 0,-2 0 0,5-7 0,6 1 0,13-9 0,14-3 0,7 1 0,2-5 0,7 2 0,-4-3 0,0 0 0,1 0 0,-1 0 0,0 0 0,4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8:05.5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24575,'3'18'0,"-2"3"0,6-2 0,-3 9 0,5 6 0,-1 5 0,5 10 0,-3-3 0,3 3 0,-8-9 0,7 3 0,-10 7 0,10-3 0,-11-5 0,7 10 0,-7-18 0,7 17 0,-7-13 0,7 0 0,-7-4 0,6 9 0,-6-9 0,7 9 0,-3-8 0,0 3 0,-2-5 0,0-9 0,-2 12 0,2-10 0,1 12 0,-3-4 0,3-1 0,-1 5 0,-2-8 0,7 2 0,-7-4 0,2 5 0,1 2 0,-3 3 0,6-5 0,-2 15 0,-1-11 0,0 7 0,0-12 0,-3-7 0,6 12 0,-6-12 0,7 8 0,-7-10 0,2 0 0,0 0 0,-2 0 0,6-3 0,-6 2 0,5-7 0,-2 4 0,0-11 0,-1-2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8:07.6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24575,'10'4'0,"-1"-1"0,-5 0 0,2-3 0,-5 6 0,12-2 0,0 4 0,10-1 0,0 4 0,0-2 0,5 6 0,-4-6 0,8 3 0,2 0 0,-8 0 0,2 0 0,-14 2 0,0-6 0,1 6 0,-1-7 0,4 8 0,-2-4 0,2 4 0,0-1 0,-2-2 0,2 2 0,-4-3 0,1 7 0,0-2 0,-1 2 0,1-4 0,-7 1 0,4-4 0,-7 2 0,9-2 0,-6 8 0,6-4 0,-3 7 0,1-2 0,3 3 0,-7 0 0,3 0 0,-3 5 0,0-4 0,-4 4 0,4-1 0,-4 2 0,1 4 0,-2-4 0,-3 3 0,4-3 0,-3 9 0,3-8 0,-1 7 0,-2-13 0,3 4 0,-4-9 0,0 3 0,0-2 0,0-1 0,0 3 0,0-3 0,0 5 0,0 3 0,-4 12 0,3-11 0,-3 18 0,1-20 0,2 17 0,-6-13 0,2 7 0,-3-9 0,0 1 0,3 3 0,-6-3 0,10 4 0,-11 0 0,8-4 0,-4 3 0,0-8 0,0 0 0,4-6 0,-2-7 0,5 3 0,-5 3 0,2-1 0,-3 1 0,3-7 0,-2-3 0,2-1 0,-3 4 0,0-2 0,-3 5 0,2-2 0,-2 0 0,3 2 0,-3-5 0,2 6 0,-6-3 0,3 3 0,-1 1 0,5-5 0,1-3 0,2-1 0,-2-2 0,-5 3 0,0 3 0,-3-2 0,3 2 0,1-6 0,3 2 0,-2-3 0,-2 1 0,3 2 0,-1-6 0,5 3 0,-2-3 0,2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8:10.3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40 24575,'10'0'0,"0"0"0,0 0 0,1 0 0,11 0 0,-1 0 0,11-3 0,-4 2 0,6-7 0,-1 7 0,0-6 0,-4 6 0,3-6 0,-4 6 0,-6-6 0,0 6 0,-18-2 0,2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8:10.9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24575,'14'0'0,"0"3"0,-3-2 0,3 2 0,-4 0 0,5-2 0,-4 2 0,2-3 0,2 0 0,4 0 0,5 0 0,-5 0 0,-4 0 0,-5 0 0,-4 0 0,-2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8:24.9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24575,'10'0'0,"0"0"0,-4 0 0,1 0 0,-1 0 0,1 0 0,-1 0 0,1 0 0,-1 0 0,1 3 0,0-2 0,-1 2 0,1-3 0,-1 0 0,1 0 0,-1 0 0,1 0 0,-4 3 0,3-3 0,-5 3 0,2-3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8:28:31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783 15 24575,'-18'0'0,"3"4"0,-3-4 0,0 10 0,-2-1 0,-3 6 0,-6 6 0,-7 11 0,-7 1 0,-5 10 0,6-6 0,1 4 0,-1 2 0,3 5 0,-4 0 0,6-7 0,5 4 0,-3-9 0,4 3 0,4-4 0,-3 0 0,8-1 0,-5 2 0,9-2 0,2-8 0,4 15 0,7-13 0,-6 20 0,10-18 0,-3 7 0,4-13 0,0 8 0,0-3 0,0 4 0,0 5 0,4 1 0,-3 0 0,7 10 0,-3-9 0,4 15 0,3-14 0,-1 13 0,5-14 0,6 35 0,2-20 0,4 21 0,-6-25 0,13 18 0,-2-2 0,14 8 0,-12-6 0,4-4 0,-8 0 0,15 14-515,-3-5 515,5 0 0,-3-9 0,8 15 0,-4-9 0,-16-26 0,0-2 0,20 21 0,-13-19 0,-1-2 0,10 7-91,10 14 91,-6-16 0,-18-14 0,24 16-6584,13 9 6584,-17-16 0,17 12 0,-32-23 0,1-1 343,-5-3-343,9 3 63,-9 0-63,23 12 6784,-20-13-6784,21 16 0,-18-13 0,5 6 0,0-1 0,13 11 0,-21-23 0,18 22 0,0-6 0,-5-1 0,20 7 0,-19-11 0,-5-8 0,18 15 0,-22-14 0,16 9 0,-16-13 0,0 1 0,-9-6 0,7 4 0,-8-3 0,7 4 0,-7-4 0,0 3 0,-10-8 0,14 8 0,-3-3 0,9 4 0,6-3 0,-14-2 0,11-3 0,13 7 0,-15-10 0,29 11 0,-34-13 0,10 5 0,-11-4 0,-6-2 0,0 0 0,-5-3 0,-3 2 0,6 1 0,-11-3 0,13 2 0,-9-3 0,28 4 0,-14 1 0,21 1 0,-15-2 0,0-3 0,0 0 0,0 4 0,6-3 0,1 7 0,0-7 0,-11 3 0,-3-1 0,-13-4 0,8 8 0,-8-4 0,8 1 0,-7-2 0,-2-3 0,0 3 0,-4-3 0,19 11 0,-7-10 0,8 7 0,-11-8 0,-5-1 0,0 1 0,10 0 0,-3 0 0,0 0 0,17 5 0,-18-3 0,20-1 0,-20-2 0,-2-6 0,7 6 0,-12-6 0,10 6 0,-12-6 0,-1 2 0,-1 0 0,0-2 0,-2 2 0,2-3 0,-7 0 0,-1 0 0,-3 0 0,6-3 0,3-5 0,4 0 0,2-4 0,-7 8 0,7-3 0,-2 3 0,-1-4 0,-4 4 0,-5 1 0,-7 0 0,0-1 0,-3-2 0,0-1 0,0-3 0,7-5 0,7-14 0,3-1 0,0-4 0,-6 7 0,-3-1 0,-3-1 0,2-4 0,-6 0 0,3-6 0,-4 9 0,0-7 0,0 4 0,-4-7 0,-7-22 0,-2 19 0,-2-18 0,2 26 0,1-3 0,-7-11 0,2 16 0,-6-20 0,-5 5 0,4 0 0,-9-9 0,11 22 0,-8-6 0,-1-1 0,1 5 0,-5-10 0,-3-2 0,-7 2 0,-18-16 0,-1 1-492,-2 9 492,3-8 0,14 16 0,1-3 0,12 7 0,4 5 0,0-5 0,-5-5 0,3 3 0,-26-24 0,12 11-268,12 19 1,-2-1 267,-21-25 0,6 6 0,0-2 0,19 16 0,-24-35 0,12 23 0,-8-23 0,15 29 0,-3-4 0,2 1 0,-17-11 0,5 1 478,10 11-478,2 1 0,11 7 0,-13-1 0,1-13 0,10 27 549,-1-14-549,-5 2 0,-4-8 0,-3 0 0,13 14 0,2 8 0,12 7 0,-12-13 0,8 13 0,-4-8 0,-4 8 0,-2-9 0,1 3 0,1 2 0,-1 0 0,-11-8 0,7 0 0,-11-1 0,14 0 0,-14 5 0,3-3 0,-16-6 0,5 4 0,-13-7 0,-2-5 0,-5 3 0,12 3 0,8 7 0,10 6 0,6 1 0,-7-6 0,-15-12 0,13 8 0,-11-8 0,21 14 0,1 2 0,-11-13 0,7 8 0,-7-5 0,15 9 0,3 7 0,3-2 0,5 8 0,1-3 0,0 0 0,-1 3 0,0-3 0,-2 3 0,7 2 0,-8-2 0,8 2 0,0 2 0,1-1 0,3 5 0,0-2 0,-2 2 0,5 2 0,-5 2 0,5-2 0,-2 2 0,3-3 0,1 4 0,2-3 0,-5 2 0,1-6 0,-7 2 0,-3-7 0,2 7 0,-2-6 0,-1 6 0,-6-9 0,4 4 0,-8-2 0,9 4 0,1 1 0,-3 1 0,2-2 0,-3 0 0,0 2 0,-1-2 0,8 4 0,2 3 0,-2-6 0,3 9 0,-8-9 0,10 9 0,1-5 0,4 5 0,-1-2 0,3 0 0,1 3 0,3-3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5:33.7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1291 0 24575,'-11'0'0,"2"0"0,-5 4 0,-7 4 0,-7 1 0,-16 3 0,3-3 0,-20 5 0,14-4 0,-19 4 0,-6 1 0,21-4 0,0 1 0,-27 6-347,20-4 1,0-1 346,-19 3 0,-17 6 0,23-2 0,15-2 0,21-1 0,3-4 0,15 5 0,3-6 693,9 7-693,-2 3 0,7-1 0,-8 6 0,7-3 0,-2-5 0,0 3 0,-2-2 0,-3 3 0,4-7 0,-6 5 0,4-5 0,-8 17 0,1-3 0,1 5 0,-4-3 0,7-8 0,-3 9 0,4-5 0,0 1 0,0 3 0,4-8 0,-4 4 0,4 0 0,-1-8 0,2 3 0,6-9 0,-2-3 0,5-1 0,-6-3 0,6-4 0,-2 3 0,5-2 0,2 2 0,3 1 0,9 1 0,1 0 0,14 0 0,2 1 0,15 4 0,3 2 0,-9 0 0,16 3 0,-16-3 0,20 5 0,7 0 0,2 0-379,-26-8 0,2-1 379,35 10 0,5 0 0,-35-8 0,1-1 0,35 5 0,-38-4 0,-1-2 0,21-4 0,-32 5 0,3-7 0,-7 3 0,14 2 0,-15-2 0,26 2 0,-17-5 0,39 4 0,-1 1 0,0-3-266,-35-1 1,-1 1 265,28-1 0,12 4 0,0-4 0,-6 4 0,-32-10 0,-1 1 0,36 3 0,10-4 0,-20 0 0,11 5 0,-16-4 0,10 4 0,-30-5 0,19 0 0,-17 0 0,34 0 0,-27 0 0,24 0 0,5 0 0,-13 0 0,22 0 0,-30-4 0,21 2 0,-10-2 0,-26 1 0,1 1 0,0 1 0,0 0 0,0-4 0,1 0 0,1 5 0,0-1 0,39-9 0,-11 4 0,-34 3 0,1 0-510,6-2 0,0 0 510,1 4 0,0 0 0,-4-3 0,0-2 279,1 3 1,-3 0-280,4-3 0,10-4 0,4 0 0,23 1 0,-27-4 0,1 0-524,24 5 524,2-6 504,-32 8-504,26 0 0,-31 2 1050,4 0-1050,0 3 146,-4-3-146,4 4 574,0-5-574,2 0 0,-6-1 0,37-4 0,-44 7 0,2 0 0,7-3 0,1 0-624,2 3 0,-2 0 624,25-6-224,-3 3 224,7-5 0,-30 3 0,1-1 0,-4 2 0,1 1 0,4-3 0,1 0 0,3 3 0,-2 0-358,-14 0 0,1 1 358,15-1 0,-1 0 0,28-10 0,5 4 0,-19-3 0,4 5 0,7-6 0,-9 4 0,-10 4 0,1 0 0,17-2 0,-27 7 0,-3 0 0,0-1-327,1 4 327,4 0 0,1 0 0,-5 0 0,12 0 0,-23-4 1165,14 3-1165,-8-4 226,-10 5-226,5 0 757,13 0-757,11 0 0,1 0 367,-10 0-367,-11 0 0,-13 0 0,26 0 0,-13 0 0,9 4 0,-18-3 0,-2 3 0,1 0 0,2-3 0,14 3 0,19-4 0,-10 5 0,26 0 0,-35 5 0,35 0 0,-32 0-348,-6-4 1,3 0 347,31 4 0,-40-4 0,1-1 0,3 1 0,1 0 0,5-1 0,-1 1 0,35 5 0,-23-5 0,-1 0 0,20 0 0,-34-1 0,3 0 0,0-4 0,2-1 0,5 2 0,1 1-564,-2 0 0,-2-1 564,0-1 0,-1-1 0,3 3 0,-3-1 0,35-2 0,-40 0 0,0 0 0,-4 0 0,-2 0-390,35 0 390,-34 0 0,-1 0 0,27 0 0,11 0 0,-25 0 0,-11 0 0,-2 0 0,-10-4 0,4 3 642,-3-7-642,-14 4 0,8-5 0,-2 5 1143,29 0-1143,-10 4 428,23 0-428,-19 0 0,-1 0 0,-8-4 0,-4 3 0,-1-3 0,5 4 0,-3 0 0,3 0 0,-10 0 0,4 0 0,2 0 0,-4 0 0,2 0 0,-10 0 0,0 0 0,0 0 0,1 0 0,4 0 0,-4 4 0,9-3 0,1 7 0,38-3 0,-18 4 0,-11-1 0,1 0 0,13-2 0,9 8 0,-13-9 0,-1 9 0,-10-4 0,-1 0 0,-13-6 0,-5 0 0,-12-3 0,14 6 0,-17-6 0,11 6 0,-2-6 0,22 6 0,-5-2 0,20 0 0,-20-1 0,0-4 0,-5 0 0,-5 0 0,-7 0 0,-11 0 0,-5-3 0,-8-1 0,0-2 0,1-5 0,6 4 0,1-7 0,4-1 0,0-1 0,-1-2 0,1 3 0,4-4 0,1-1 0,0 0 0,4-4 0,-9 8 0,4-3 0,0 0 0,-6 0 0,5-1 0,-13 1 0,8-2 0,-12 5 0,9-5 0,-9 7 0,2 3 0,0-3 0,-2 7 0,2-7 0,-3 7 0,0-7 0,-3 7 0,3-7 0,-7 3 0,3-7 0,-3 2 0,-1-2 0,-8-10 0,7 14 0,-7-13 0,6 16 0,2-4 0,-6 1 0,6 0 0,-5-1 0,1 1 0,1-1 0,-3 1 0,3-1 0,-7 0 0,-2 0 0,1 0 0,-26-12 0,20 9 0,-20-6 0,21 9 0,1 7 0,4-3 0,0 3 0,-4 1 0,-6-5 0,-1 2 0,-12-2 0,12 4 0,-13-1 0,-2-4 0,-6 2 0,-11-2 0,4 3 0,-31-1 0,41 3 0,-32-3 0,53 7 0,-11 0 0,11 0 0,2 3 0,-2-3 0,3 4 0,-4 0 0,0 0 0,-10 0 0,3 0 0,-8-4 0,-44 3 0,25-3 0,-37 4 0,42-4 0,6 3 0,7-3 0,14 4 0,3 0 0,12 0 0,-4 0 0,5 0 0,-5 0 0,4 0 0,-3 0 0,-1 0 0,0 0 0,-9 0 0,-17 0 0,8 0 0,-35 0 0,23-4 0,-20 3 0,18-3 0,-10 4 0,9 0 0,-11 0 0,1 0 0,19-4 0,-1 3 0,21-2 0,-1 3 0,1 0 0,0 0 0,-1 0 0,-8 0 0,2 0 0,-19 0 0,2 0 0,-4 0 0,0 0 0,-4 0 0,8 0 0,-14 0 0,15 0 0,-21 0 0,31 0 0,-34 0 0,31 0 0,-35 0 0,25 0 0,-12 0 0,31 0 0,-3 0 0,10 0 0,-1 0 0,-5 0 0,4 0 0,-1 0 0,4 3 0,2-2 0,-7 3 0,-7-4 0,-17 4 0,-1-3 0,-5 3 0,-4-4 0,-18 0 0,-2 0 0,-11 0-481,-5 0 481,22 0 0,17 0 0,1 0 0,-13 0 0,-12 0 0,32 0 0,11 0 0,1 0 0,5 0 0,-5 0 0,-7 0 0,-1 0 481,6 0-481,-13 0 0,9 0 0,-18 0 0,0 0 0,4 0 0,-4 0 0,5 0 0,6 0 0,7-3 0,1 2 0,-2-3 0,4 4 0,-7-4 0,9 3 0,-11-7 0,-1 7 0,-18-3 0,-9-1 0,-8-1 0,13 0 0,-21 1 0,36 1 0,-25 3 0,37-3 0,-2 0 0,-3 3 0,-11-11 0,3 10 0,0-5 0,9 3 0,0 3 0,3-4 0,-19 1 0,17 3 0,-39-4 0,21 5 0,-10 0 0,15 0 0,6 0 0,10 0 0,-8 0 0,13 0 0,-28 0 0,14 0 0,-10 0 0,15 0 0,15 3 0,-6-2 0,10 6 0,-12-6 0,4 3 0,-16-4 0,-23 4 0,10-3 0,-20 3 0,30-4 0,-23 5 0,14-4 0,-29 4 0,16-5 0,7 4 0,0-3 0,31 3 0,-13-4 0,25 0 0,-7 0 0,13 0 0,-4 0 0,9 0 0,-4 0 0,4 0 0,-4 0 0,-7 3 0,5-2 0,-1 5 0,4-5 0,2 2 0,-3-3 0,-5 0 0,4 4 0,-8-4 0,7 4 0,-7-4 0,3 0 0,-4 0 0,-5 0 0,-16 0 0,-5 0 0,2 0 0,2 4 0,16-3 0,0 3 0,-10-4 0,9 0 0,-28 0 0,20 3 0,-20-2 0,28 3 0,-9-4 0,19 0 0,-12 0 0,12 0 0,-13 4 0,9-3 0,0 3 0,6-4 0,-19 0 0,8 4 0,-25-3 0,13 3 0,-11-4 0,4 0 0,-5 0 0,12 0 0,-9 0 0,7 4 0,-36-3 0,20 3 0,18-4 0,-1 0 0,-21 5 0,21-5 0,0 1-608,-29 3 608,21-4 0,0 0 0,-37 0 0,47 0 0,-1 0 0,-2 3 0,2-1 0,-24-1 0,-15 5 0,32-6 0,2 0 0,17 0 0,5 0 0,6 0 608,1 0-608,2 3 0,-7-2 0,3 2 0,-4-3 0,-16 0 0,11 4 0,-21-3 0,3 3 0,3-4 0,-1 0 0,15 0 0,1 0 0,8 0 0,-2 0 0,12 0 0,2 0 0,3 0 0,1-4 0,-4 3 0,2-2 0,-2 3 0,7 0 0,-11 0 0,0 0 0,-11 0 0,-15 0 0,11 0 0,-6 0 0,19 0 0,1 0 0,4-3 0,-4 2 0,-1-6 0,1 3 0,0-1 0,-1-2 0,1 6 0,4-5 0,4 5 0,5-2 0,-1-1 0,0 4 0,-3-7 0,0 3 0,-5 0 0,7 1 0,-9-1 0,9 0 0,-3-3 0,-3 3 0,2-2 0,-11 1 0,-7-3 0,-16-4 0,13 2 0,-11-2 0,19 8 0,-9-4 0,4 4 0,-4-1 0,13-2 0,5 6 0,3-6 0,8 6 0,-8-2 0,-7-1 0,9 3 0,-20-3 0,14 0 0,-12 3 0,4-2 0,-3-1 0,11 3 0,-6-3 0,8 4 0,0 0 0,0 0 0,8 0 0,1 0 0,0 0 0,-9 0 0,-6 0 0,-9 0 0,1 0 0,-5 0 0,-7 0 0,-6 0 0,10 0 0,-2-3 0,26 2 0,2-3 0,12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5:46.0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1 142 24575,'10'10'0,"-1"-3"0,-5-1 0,2-3 0,-3 1 0,1 5 0,2-4 0,-2 5 0,2-1 0,1-1 0,-1 1 0,-2-2 0,2-1 0,-6 1 0,6 3 0,-2 1 0,3 0 0,-3 2 0,2-2 0,-2 3 0,4 1 0,-1-1 0,0 0 0,0 1 0,0 3 0,1-3 0,-1 4 0,0-9 0,0 4 0,-3-3 0,2 3 0,-5-3 0,5 3 0,-2-7 0,0 3 0,2 0 0,-5-3 0,5 3 0,-5 0 0,5-5 0,-6 4 0,6-5 0,-2 2 0,-1 1 0,0 0 0,-3-1 0,3-2 0,1-1 0,-1-6 0,0-1 0,-3-3 0,0-3 0,4-5 0,-3 0 0,5-4 0,-2 5 0,3-1 0,-3 1 0,3-4 0,-3 2 0,4-6 0,-1 6 0,-3 1 0,2 5 0,-2 0 0,0-1 0,2 0 0,-2-2 0,3 2 0,-3-4 0,2 1 0,-2-1 0,0-3 0,3 2 0,-3-2 0,3 4 0,-3-5 0,2 4 0,-5-4 0,5 5 0,-2-1 0,0 1 0,-1-1 0,0 4 0,-2-9 0,5 14 0,-5-13 0,2 14 0,-1-5 0,-1 4 0,2-1 0,-3 0 0,0 1 0,3 2 0,-2-2 0,2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5:51.65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1 152 24575,'3'-8'0,"-2"-1"0,1 6 0,-2-4 0,3 3 0,-2-2 0,5 3 0,-2-7 0,-1 2 0,4-2 0,-7 3 0,6 1 0,-5-1 0,2 0 0,0 4 0,-3-3 0,6 5 0,-5-5 0,2 2 0,0 1 0,-3-3 0,6 2 0,-5-3 0,5 4 0,-5-3 0,4 5 0,-4-5 0,5 5 0,-5 1 0,4 4 0,-1 3 0,3-1 0,-4 1 0,3-1 0,-5 1 0,5-1 0,-2 4 0,6 1 0,-3 0 0,3-1 0,-3 0 0,0-2 0,0 5 0,0-6 0,-1 3 0,-2-3 0,2-3 0,-3 1 0,4-1 0,0 0 0,-4 2 0,3-6 0,-5 6 0,5-5 0,-6 5 0,3-6 0,-3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5:55.58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164 1 24575,'10'10'0,"0"3"0,-4-6 0,5 7 0,-4-7 0,0 7 0,3-3 0,-9 7 0,12 1 0,-11 1 0,8-2 0,-6 0 0,4-3 0,-1 8 0,0-11 0,1 9 0,-1-9 0,0 6 0,4 0 0,0-2 0,-2 2 0,0-4 0,-5-3 0,3-1 0,0 0 0,-1-5 0,-2 4 0,2-5 0,-5 2 0,4-2 0,-4 2 0,5-6 0,-5 0 0,5-7 0,1-8 0,14-6 0,-3-2 0,10-3 0,-15 10 0,9-7 0,-9 7 0,7-8 0,-9 8 0,0 2 0,-8 8 0,0 5 0,-12 5 0,-4 7 0,-5 0 0,-1 0 0,1-4 0,2 4 0,-7 5 0,-2 5 0,-5 4 0,-1 1 0,2-5 0,12-1 0,3-9 0,7-1 0,0-4 0,1 1 0,2 0 0,-2-4 0,5-3 0,-5-1 0,6-5 0,-6 3 0,-1-1 0,-1-2 0,-6-1 0,3-1 0,-7-6 0,-7-3 0,1 1 0,-1-1 0,2 6 0,8 0 0,-3 3 0,3-3 0,4 4 0,1 0 0,3 4 0,1 0 0,2 0 0,-2 2 0,5-5 0,-5 5 0,6-2 0,-3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6:23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368 1 24575,'-18'3'0,"0"1"0,4 0 0,-1 2 0,-3-5 0,3 6 0,-8-3 0,4 3 0,0-3 0,0 3 0,8-3 0,1 3 0,3-1 0,0 4 0,-3-2 0,2 5 0,-2-5 0,0 2 0,-1 1 0,0-4 0,0 3 0,5-3 0,2-1 0,-5 4 0,4 1 0,-5 0 0,3-1 0,3 0 0,-2-2 0,2 5 0,-3-2 0,0 3 0,3-3 0,1 3 0,3-7 0,-4 7 0,4-4 0,-4 1 0,4 3 0,0-7 0,0 3 0,0 0 0,0 1 0,0 0 0,0 5 0,0-4 0,0 2 0,4-1 0,-1-5 0,1 2 0,2-4 0,-5 1 0,2-1 0,0 1 0,0-1 0,1 1 0,2 0 0,-3-1 0,4 4 0,0-2 0,-3 2 0,1-4 0,-1 1 0,3-1 0,-1-2 0,1 2 0,-4-3 0,3 1 0,-2-1 0,2-3 0,1 0 0,-1 3 0,1-3 0,-1 3 0,1-3 0,0 3 0,-1-2 0,1 2 0,-1-3 0,1 0 0,3-3 0,-3 2 0,3-5 0,-3 2 0,-1 0 0,4-2 0,1 2 0,0-3 0,3 3 0,-7-2 0,3 2 0,-3-2 0,-1-1 0,1 3 0,-1-1 0,1 1 0,-1-3 0,1 1 0,-1-1 0,-2 0 0,2 1 0,-5-1 0,4 0 0,-4 1 0,5-1 0,-5 0 0,4 1 0,-4-1 0,5-3 0,-5 2 0,2-2 0,-3 4 0,0-1 0,0 0 0,0 1 0,0-1 0,0 0 0,0 1 0,0-4 0,0 2 0,0-2 0,0 3 0,0 1 0,0-1 0,-3 0 0,3 1 0,-6-1 0,5 0 0,-5 4 0,5-3 0,-5 2 0,3-3 0,-1 1 0,-2-1 0,5 1 0,-5-1 0,6 0 0,-6 1 0,2-1 0,-3 0 0,4 1 0,-3-1 0,2 0 0,-3 1 0,1-1 0,2 0 0,-2 4 0,5-3 0,-4 5 0,4-5 0,-5 5 0,5-2 0,-2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2T17:56:17.5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505 40 24575,'-4'27'0,"-4"4"0,8 2 0,-8 2 0,3 13 0,-9 4 0,4 6 0,-3-12 0,0 4 0,0 3 0,0 2-806,-2 15 1,-1 4 805,-3 1 0,1 2-987,4 9 0,0-1 987,-4-8 0,-1 3-970,5 2 1,1 7 0,1-4 969,-3 9 0,1 4-669,3-21 1,1 9-1,-1-1 1,3-6 668,2-11 0,1-4 0,0 4 0,-3 10 0,-1 7 0,1-1 0,1-6 0,3-10 0,1-4 0,0 5 0,-1 9 0,0 7 0,0 0 0,1-7 0,2-9 0,2-5 0,-1 4 0,0 10 0,0 6 0,0 1 0,0-7 0,0-6 0,0-5 0,0 4 0,-1 6 0,-2 5 0,1 0 0,1-6 0,0-4 0,0-6 0,1 4 0,-3 18 0,0 4 0,1-7 0,2 6 0,0-2 0,1-6 0,-1 4 0,-1-3 0,-2 15 0,0-3 0,3-29 0,0 1 0,-1-2 84,-5 21 0,0-7-84,5-23 0,0-1 0,-4 8 0,-1 2 0,3 1 0,-1 0 0,-1-10 0,-1 1 0,0 23 0,0 0 0,3-25 0,0-4 525,0-2 0,2 1-525,1 48 0,0-57 0,0 51 0,0-44 0,0 14 0,0-13 0,4-1 0,-3-3 0,7 8 2605,-3-3-2605,5 6 3579,-1-1-3579,-4 6 1299,8 27-1299,-11-34 466,6 28-466,-8-35 0,0 16 0,4-1 0,2 5 0,8-4 0,-3 5 0,7-5 0,-7 4 0,2-15 0,-3 7 0,-5 4 0,3 1 0,-3-5 0,5 5 0,3-12 0,-2 17 0,4 0 0,-1-1 0,-7-11 0,6 9 0,-8-15 0,1 16 0,2-10 0,-3 10 0,5-10 0,-1-6 0,-4-4 0,3 3 0,-3-4 0,0 3 0,3-7 0,-7 2 0,7 15 0,-8 5 0,4-4 0,-4-5 0,0-7 0,4-3 0,-3-6 0,3 7 0,-4 7 0,0 5 0,0 4 0,0-2 0,0 2 0,-5 21 0,4-7 0,-4-10 0,5 12 0,0-23 0,-4 16 0,-1-11 0,0-16 0,-8 16 0,0 18 0,-7-5 0,-1 11 0,6-33 0,2 7 0,3 1 0,1-9 0,3 26 0,-5-33 0,8 20 0,-13 10 0,10-28 0,-7 27 0,4-27 0,1-9 0,3 5 0,1-7 0,4-4 0,0 11 0,0-17 0,0-2 0,0 0 0,-3-4 0,2 4 0,-2-3 0,3 2 0,0-10 0,0 5 0,0-10 0,0 7 0,0 3 0,0 3 0,0 6 0,0-10 0,0 1 0,0-6 0,0 7 0,0-2 0,0 6 0,0-3 0,-4 4 0,3 0 0,-2 1 0,0-8 0,2 1 0,-2 2 0,3 4 0,0 6 0,0-7 0,0 0 0,0-6 0,0 6 0,0-3 0,0 0 0,0 0 0,0-1 0,3-3 0,2 8 0,2-8 0,0 7 0,1-7 0,-1 0 0,-3-5 0,2-3 0,-3-4 0,1 3 0,2-5 0,-6 5 0,6-3 0,1 7 0,1-2 0,5 5 0,2-1 0,5 7 0,-4-7 0,27 13 0,-13-7 0,57 19 0,-39-16 0,44 9 0,-37-15 0,42 7 0,-16-1 0,-6-5 0,-24-3 0,-1 0 0,17 0 0,21 8 0,-2-11 0,-18 0 0,23-4 0,-28-3 0,2-1 0,-11-2 0,1 0-539,18 0 0,0 0 539,-13 0 0,-4 0 0,-4 0 0,-2 0-158,48 0 158,-20 0 0,-23 0 0,-2 0 0,-23-4 0,4 0 1069,3-9-1069,9 3 167,1-6-167,14 5 0,-11-2 0,13 8 0,-6-4 0,6 4 0,-7 0 0,37-4 0,-22 8-362,-7-4 1,1 0 361,12 4 0,-17-2 0,-1 0 0,4 3 0,-9-2 0,0-1 0,9 2 0,28-4 0,-9 5 0,-2 0 0,-28 0 0,1 0 0,28 0-119,9 0 119,-26 0 0,-2 0 0,21 0 0,-26 0 0,7 0 0,4 0 0,22 0-553,-34 0 0,1 0 553,31 0 220,-35 0-220,13 0 0,-7 0 0,-1-4 0,15 3 0,-19-3 114,9 0-114,4 3 0,-13-7 0,41 7 0,-26-8 0,21 8 0,-31-3 0,14 4 0,6-5 0,15 4 0,-32-1 0,-3 0 0,15 2 0,-16 0 0,-1 0 0,1 0 0,27 0 0,-23 0 0,0 0 0,-4 0 0,4 0 0,-16 0 1126,-3 0-1126,-10 0 488,11 0-488,-4 0 0,5 0 0,-7 0 0,-5 0 0,0 0 0,5 0 0,2 0 0,9 0 0,-8 0 0,7 0 0,-3 4 0,0-3 0,0 3 0,12-4 0,-18 0 0,18 0 0,-22 0 0,7 0 0,3-4 0,-4-1 0,7-4 0,-18 4 0,7-2 0,-8 6 0,-1-6 0,0 2 0,0-3 0,-4 0 0,8 0 0,16-8 0,-18 6 0,31-11 0,-23 8 0,12-6 0,-5 2 0,9-2 0,-17 2 0,23-2 0,-19 2 0,19-3 0,-13 2 0,4 0 0,-25 5 0,0-2 0,-10 7 0,3-6 0,3 2 0,-6-2 0,2-5 0,3 0 0,-4-4 0,4 7 0,-6-1 0,-1 5 0,0 1 0,-3 1 0,3 0 0,-7 2 0,7-2 0,-7 3 0,3 0 0,-3 0 0,-1 1 0,1-1 0,3-3 0,1 2 0,7-6 0,0 6 0,-2-3 0,-3 4 0,-7 1 0,4-1 0,1 0 0,0-4 0,3 3 0,-6-2 0,2 3 0,-4-3 0,4-1 0,6-1 0,-4-1 0,5 4 0,-6-4 0,4 1 0,-1-2 0,-3-1 0,3 1 0,-6-4 0,6 2 0,-6-6 0,3 6 0,0-6 0,0 3 0,1-1 0,-1-2 0,-3-2 0,0-5 0,0 0 0,0-8 0,5 2 0,-4-4 0,4-4 0,-1-21 0,-2 13 0,3-18 0,-8 19 0,3-1 0,-7 0 0,3-4 0,0 10 0,-3-10 0,3 9 0,-4-9 0,4 10 0,-3-10 0,3 9 0,-4-9 0,0 9 0,0-46 0,0 26 0,0-15 0,0 23 0,0 10 0,0-10 0,0-10 0,0 10 0,0 6 0,0-7 0,0 11 0,0-14 0,0-1 0,0 0 0,4-1 0,1-4 0,4-22 0,1 7-373,-5 24 0,0 1 373,6-24-210,-5 8 210,3-5 0,-7 22 0,2-32 0,1 24 0,-4-10 0,7 12 0,-7-7 0,4 6 0,-1-4 0,-3 4 0,4 0 739,-5-19-739,0 22 0,-5-22 0,4 30 217,-8-7-217,8 14 0,-7-9 0,3 9 0,0-9 0,-4-2 0,4 5 0,-8-3 0,3 15 0,-2-3 0,-2-7 0,0-3 0,-2-9 0,-1 11 0,7 1 0,-3 6 0,-4-37 0,5 17 0,-11-31 0,13 37 0,-10-16 0,10 26 0,0-2 0,-1-2 0,-4-7 0,-2-38 0,3 33 0,8-6 0,-7 1 0,6 5 0,-2-4 0,0 4 0,3-6 0,-4-14 0,1 17 0,-1-10 0,0 14 0,5 5 0,0-4 0,5 0 0,0 9 0,0-17 0,0 17 0,0-8 0,0 17 0,5-5 0,-4 3 0,7-5 0,-4 2 0,1 4 0,3 1 0,-7 5 0,7-4 0,-7 3 0,3 1 0,-1 1 0,-2 0 0,7 3 0,-4-3 0,5 0 0,-1 4 0,-3-4 0,2 4 0,-2 1 0,3 0 0,0-7 0,-3 5 0,2-9 0,-2 14 0,-1 1 0,3 7 0,-3 6 0,1-6 0,1 2 0,-1-7 0,2 2 0,-2-2 0,2-7 0,-6 8 0,5-4 0,-5 12 0,2 7 0,-3 1 0,0 3 0,3-3 0,-2-1 0,2 0 0,-3-3 0,0 3 0,4-3 0,-4-1 0,4 4 0,-4-2 0,0 2 0,0 0 0,0 1 0,0 3 0,0 0 0,0-7 0,0 2 0,0-10 0,0 7 0,0-8 0,0-1 0,0-4 0,0-11 0,0 5 0,0-14 0,0 12 0,-5-18 0,4 18 0,-6-3 0,6 2 0,-3 7 0,0-13 0,3 13 0,-6-12 0,6 12 0,-7-13 0,7 4 0,-7-1 0,7 2 0,-3 0 0,1-1 0,-3-26 0,1 11 0,1-12 0,1 21 0,2 7 0,-3 0 0,4 3 0,-4-8 0,3 13 0,-3-7 0,0 4 0,3-7 0,-3 1 0,4 5 0,0-3 0,0 2 0,0-9 0,0 5 0,0-19 0,0 15 0,0-11 0,0 11 0,0 3 0,0-4 0,5-25 0,-4 8 0,8-6 0,-8 1 0,7-8 0,-2-7-392,0 25 1,0-1 391,5-37 0,-6 44 0,1 0 0,-1-3 0,1 1 0,0-36 0,-4 33 0,1-2 0,0 1 0,-1 2 0,-1-44-206,5 0 206,-6 29 0,0 5 0,4-4 0,-3 15 0,4-2 0,-5 15 0,0-3 0,0 13 775,0 2-775,0 5 214,0 11-214,0-2 0,-3 11 0,-1-7 0,0 6 0,1-6 0,0 3 0,-1 0 0,1 1 0,-3-1 0,2 3 0,-3-2 0,4 3 0,-3-1 0,2 1 0,-3 3 0,1-3 0,-4-4 0,-1-1 0,-4-2 0,-3-1 0,-2 2 0,1-5 0,4 9 0,1-5 0,7 9 0,-3-2 0,0 3 0,-5 0 0,-25-4 0,-3-2 0,-14 1 0,-4-4 0,-11 8 0,-1-3 0,-16-1 0,29 4 0,-20-4 0,37 5 0,-13 0 0,31 0 0,5 0 0,10 0 0,4-3 0,-1 3 0,0-3 0,1 3 0,-1 0 0,-3 0 0,-26 0 0,-22 0 0,-36 0 0,12 0-587,24 0 1,-1 0 586,-40 0 0,-1 0 0,48 0 0,1 0 0,-21 0-374,-12 0 374,0 0 0,13 0 0,21 0 0,3 0 0,21 0 0,-22 0 1150,7 0-1150,-4 0 397,2 0-397,4 0 0,4 0 0,-2 0 0,3 3 0,-20-2 0,6 7 0,-1-7 0,7 3 0,-5-4 0,0 0 0,-14 0 0,25 0 0,-36 0 0,26 0 0,-24 0 0,-5 0 0,14 0 0,-6 4 0,7-3 0,2 2 0,-1-3 0,-5 0 0,9 4 0,4-3 0,-14 4 0,24-5 0,-5 0 0,31 0 0,-4 0 0,5 0 0,-5 0 0,-4 0 0,-2 0 0,-7 0 0,-12 0 0,3 0 0,-14 0 0,20 0 0,-6 0 0,6 0 0,-10 0 0,10 0 0,3 0 0,8 0 0,1 0 0,4 0 0,4 0 0,5 0 0,3 0 0,0 0 0,-17 0 0,0 0 0,-15 0 0,1 0 0,-2 0 0,-9 0 0,-2 0 0,5-4 0,-3-1 0,5 0 0,-13-3 0,-1 3 0,1-5 0,-4 1 0,3-1 0,-6 5 0,-9-4 0,14 8 0,7-7 0,5 7 0,21-2 0,-6 3 0,8 0 0,1 0 0,4 0 0,0 0 0,1 0 0,2 0 0,-10 0 0,5 0 0,-11 0 0,-2 4 0,0-3 0,-4 3 0,-15-4 0,10 0 0,-28 0 0,13 0 0,-6 0 0,2 0 0,0 0 0,23 0 0,-25 0 0,35 0 0,-16-4 0,17 3 0,9-2 0,1 3 0,7 0 0,0 0 0,5 0 0,-1 0 0,0 0 0,-3 0 0,-14-8 0,2 3 0,-25-4 0,11 5 0,-14-4 0,11 6 0,-4-5 0,-8 2 0,4 4 0,1-7 0,9 7 0,12-2 0,-12 3 0,16 0 0,-4 0 0,12 0 0,5 0 0,-2 0 0,0 0 0,-46 0 0,12 4 0,-14-1 0,-2 0 0,1 7 0,-6-7 0,-2 0-2355,-14 6 2355,15-6 0,1 0 0,-12 3 0,23 0 0,0-2 0,-9-2-45,11 0 1,0 1 44,-5-3 0,-1 0 0,26 0 0,7 0 0,2 3 2343,4-2-2343,8 2 101,4 0-101,1-2 0,-1 2 0,-12 0 0,-22 7 0,-19 1 0,-11 3 0,-6-4 0,-5-4 0,20-2 0,-2-4 0,30 0 0,14 0 0,9 0 0,8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18B0-465E-564B-3CFA-9ECDA45A0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A2778-9F9C-A5EA-D74B-AA2401125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5AF21-C6FA-85A3-D85D-7256467D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95BC4-66FC-8EE3-2ED5-F3AEE879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4718-CCB3-A656-768F-87EEF837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838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F1AD-E5AD-1D41-30D7-599A4D5C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80AB9-52D2-322F-7D67-3D4CB08CF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550B-39D6-2497-71F4-45C51C70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85CC-72AA-9171-3C34-B02EA8C1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0C211-BD29-3555-5589-CC6734FE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3400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0CA0E-5982-A6DE-BF38-9F2384F33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7516E-C58D-6AD7-6A6B-40AFAFCF3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17A0E-350E-AD6C-4EDA-97C7EF5E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8458-4851-85CF-122F-70B5D48C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05C0D-4169-ED7D-BBB8-89A16651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1703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E655-091F-1A83-8AC5-B7B36F44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ABBF-54EF-C92C-2FBA-9D9A4991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9993-217A-F17D-E219-A06B146C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E798F-77F4-D370-D81C-EEBF97C4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0B64B-C5A3-2E28-94E1-4AEFC4A4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3057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EB1C-7F7D-AC86-A87E-089EB181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C51C6-F737-D761-5951-3741E0F2D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40792-A067-2D1E-D72F-923CA4F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3DAD4-9EF6-4C07-E9B0-C1D316FB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FB5F8-8BE4-4D1B-7C57-C12D67D0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6855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3F58-33BE-1C7E-9F31-89F3F3C0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DDB2-2286-75E1-4939-44258CFC6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BD585-E5B7-5E89-56FE-5BE7C7C1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77D9-27E6-14D9-10DB-A9241940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4F978-F330-4621-E461-B51E4D3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4834C-1EAB-7FFF-3D08-96914A71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5003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D422-48BF-AE1F-09CD-9800A8D4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9D2E4-5546-06CA-362F-56080796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4AFB7-79D7-FA6B-DFEA-776B7B7FD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8BB39-09C3-903D-FE4D-46F99310F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BD5D5-693D-7211-7629-B38075FF3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44958-1B06-A9E8-F45F-AEAC90ED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561F3-915C-D2A6-68A2-51EF81D4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52499-482B-1CA5-F9FF-997FCD04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1858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5B75-D9C3-0D4B-2588-164F5965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B124A-EE17-EB2D-D9B2-0F8D4455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2F731-56E4-60EA-4212-D5A2C869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1E38C-01E3-4CB8-F4EC-82222AAB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6087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EAEF8-195D-9F75-2A6B-9293D705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D0E67-974D-39EC-0CF2-3ABF25CD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85383-6118-1F16-5173-0B8CEB75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0974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F4DB-25F4-6159-1883-BB62A16B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35AA9-7113-5DBA-C7DD-DC22FBAA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AC65A-2918-0B34-D04F-916639B83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2CFEB-2373-1CF1-D5FD-2806A761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ABE02-00E5-8A9E-C2F4-DE5331F7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45027-E8A8-3B7D-7360-FC8AB666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1218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EB09-589A-4B94-34D2-5E1ACEBB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397D9-E79F-A931-65D0-48F89A0B4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16A88-1F6D-53F9-5449-A1BB46005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CE91B-45FE-BB4A-453E-B22E27F4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22781-167B-2F35-FEA4-C2C02F89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A2D97-64A7-6FFE-3B7F-7D0AD2EF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5711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65AE0-01F0-AFD8-E57E-D14FD8F7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2E682-1ACD-1697-77A7-D071E8AF3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63FD3-5DB3-6D13-53D2-5A58C869C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976F-22E2-794E-A53C-9852C7FDE234}" type="datetimeFigureOut">
              <a:rPr lang="en-NO" smtClean="0"/>
              <a:t>14/09/2022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E1F8C-01AF-4812-B8A3-FDCDCC43D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153D9-EE67-C098-EC10-EEF5BF029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9DE48-84FA-4E40-B01E-BADEDD69D01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183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5.png"/><Relationship Id="rId18" Type="http://schemas.openxmlformats.org/officeDocument/2006/relationships/customXml" Target="../ink/ink11.xml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customXml" Target="../ink/ink8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2" Type="http://schemas.openxmlformats.org/officeDocument/2006/relationships/image" Target="../media/image9.png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4.png"/><Relationship Id="rId24" Type="http://schemas.openxmlformats.org/officeDocument/2006/relationships/customXml" Target="../ink/ink14.xml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customXml" Target="../ink/ink7.xml"/><Relationship Id="rId19" Type="http://schemas.openxmlformats.org/officeDocument/2006/relationships/image" Target="../media/image18.png"/><Relationship Id="rId4" Type="http://schemas.openxmlformats.org/officeDocument/2006/relationships/customXml" Target="../ink/ink4.xml"/><Relationship Id="rId9" Type="http://schemas.openxmlformats.org/officeDocument/2006/relationships/image" Target="../media/image13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8.png"/><Relationship Id="rId18" Type="http://schemas.openxmlformats.org/officeDocument/2006/relationships/customXml" Target="../ink/ink22.xml"/><Relationship Id="rId3" Type="http://schemas.openxmlformats.org/officeDocument/2006/relationships/image" Target="../media/image23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customXml" Target="../ink/ink19.xml"/><Relationship Id="rId17" Type="http://schemas.openxmlformats.org/officeDocument/2006/relationships/image" Target="../media/image30.png"/><Relationship Id="rId2" Type="http://schemas.openxmlformats.org/officeDocument/2006/relationships/image" Target="../media/image22.png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customXml" Target="../ink/ink18.xml"/><Relationship Id="rId19" Type="http://schemas.openxmlformats.org/officeDocument/2006/relationships/image" Target="../media/image31.png"/><Relationship Id="rId4" Type="http://schemas.openxmlformats.org/officeDocument/2006/relationships/customXml" Target="../ink/ink15.xml"/><Relationship Id="rId9" Type="http://schemas.openxmlformats.org/officeDocument/2006/relationships/image" Target="../media/image26.png"/><Relationship Id="rId14" Type="http://schemas.openxmlformats.org/officeDocument/2006/relationships/customXml" Target="../ink/ink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customXml" Target="../ink/ink2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38.png"/><Relationship Id="rId14" Type="http://schemas.openxmlformats.org/officeDocument/2006/relationships/customXml" Target="../ink/ink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2F47-E7CE-7BE2-1C88-D3C823E13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Understanding Principal Compoent Analysis (PCA)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40FB1-E5CE-EB9C-D445-920552B2E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55953"/>
          </a:xfrm>
        </p:spPr>
        <p:txBody>
          <a:bodyPr/>
          <a:lstStyle/>
          <a:p>
            <a:r>
              <a:rPr lang="en-NO" dirty="0"/>
              <a:t>An intuitive introduction</a:t>
            </a:r>
          </a:p>
        </p:txBody>
      </p:sp>
    </p:spTree>
    <p:extLst>
      <p:ext uri="{BB962C8B-B14F-4D97-AF65-F5344CB8AC3E}">
        <p14:creationId xmlns:p14="http://schemas.microsoft.com/office/powerpoint/2010/main" val="228052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6E20-D804-9D72-DEC6-C2C6652C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231"/>
            <a:ext cx="10515600" cy="1325563"/>
          </a:xfrm>
        </p:spPr>
        <p:txBody>
          <a:bodyPr/>
          <a:lstStyle/>
          <a:p>
            <a:r>
              <a:rPr lang="en-NO" dirty="0"/>
              <a:t>Traditional view of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18369-6A43-AB25-79B2-F17A652B5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3779"/>
                <a:ext cx="10515600" cy="472754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NO" dirty="0"/>
                  <a:t>We have a (rectangular) data matrix containing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NO" dirty="0"/>
                  <a:t> samples of a set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NO" dirty="0"/>
                  <a:t> features: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NO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NO" dirty="0"/>
              </a:p>
              <a:p>
                <a:r>
                  <a:rPr lang="en-NO" dirty="0"/>
                  <a:t>Principal components,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O" dirty="0"/>
                  <a:t>, are the combinations  </a:t>
                </a:r>
              </a:p>
              <a:p>
                <a:pPr marL="0" indent="0">
                  <a:buNone/>
                </a:pPr>
                <a:r>
                  <a:rPr lang="en-NO" dirty="0"/>
                  <a:t>   of features explaining most of the variance </a:t>
                </a:r>
              </a:p>
              <a:p>
                <a:pPr marL="0" indent="0">
                  <a:buNone/>
                </a:pPr>
                <a:r>
                  <a:rPr lang="en-NO" dirty="0"/>
                  <a:t>   between the rows of this matrix.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O" dirty="0"/>
                  <a:t> are the leading eigenvectors of the cov. matrix,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NO" dirty="0"/>
              </a:p>
              <a:p>
                <a:r>
                  <a:rPr lang="en-NO" dirty="0"/>
                  <a:t>We define PCA amplitudes by taking dot with each row: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O" dirty="0"/>
                  <a:t>, these say how much of each principal component is present in each sample/row.</a:t>
                </a:r>
              </a:p>
              <a:p>
                <a:endParaRPr lang="en-NO" dirty="0"/>
              </a:p>
              <a:p>
                <a:pPr marL="0" indent="0">
                  <a:buNone/>
                </a:pPr>
                <a:endParaRPr lang="en-NO" dirty="0"/>
              </a:p>
              <a:p>
                <a:endParaRPr lang="en-NO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18369-6A43-AB25-79B2-F17A652B5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3779"/>
                <a:ext cx="10515600" cy="4727542"/>
              </a:xfrm>
              <a:blipFill>
                <a:blip r:embed="rId2"/>
                <a:stretch>
                  <a:fillRect l="-965" t="-1872" b="-26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CA76F7E-FC0B-B59A-8DC4-4B0A7BECD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60" y="1851678"/>
            <a:ext cx="3420077" cy="26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510E-BAA8-67F2-11E1-3A560086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65"/>
            <a:ext cx="10515600" cy="1325563"/>
          </a:xfrm>
        </p:spPr>
        <p:txBody>
          <a:bodyPr/>
          <a:lstStyle/>
          <a:p>
            <a:r>
              <a:rPr lang="en-NO" dirty="0"/>
              <a:t>A different 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EA42BFB-317E-2689-E4E1-860EA3D725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03507"/>
                <a:ext cx="10515600" cy="53158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b-NO" sz="2200" dirty="0"/>
                  <a:t>What if we want to approximate the matrix </a:t>
                </a:r>
                <a14:m>
                  <m:oMath xmlns:m="http://schemas.openxmlformats.org/officeDocument/2006/math">
                    <m:r>
                      <a:rPr lang="nb-NO" sz="220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b-NO" sz="2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O" sz="2200" dirty="0"/>
                  <a:t>by the “closest” possible rank-1matrix:</a:t>
                </a:r>
                <a14:m>
                  <m:oMath xmlns:m="http://schemas.openxmlformats.org/officeDocument/2006/math">
                    <m:r>
                      <a:rPr lang="nb-NO" sz="22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2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nb-NO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NO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NO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NO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NO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NO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NO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NO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NO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NO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N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N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N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NO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NO" dirty="0"/>
              </a:p>
              <a:p>
                <a:r>
                  <a:rPr lang="en-NO" sz="2200" dirty="0"/>
                  <a:t>Or by the sum of </a:t>
                </a:r>
                <a14:m>
                  <m:oMath xmlns:m="http://schemas.openxmlformats.org/officeDocument/2006/math"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O" sz="2200" dirty="0"/>
                  <a:t> rank one matrices: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NO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NO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N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NO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NO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N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NO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NO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N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NO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NO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NO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N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NO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r>
                                <a:rPr lang="en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NO" dirty="0"/>
                  <a:t>,</a:t>
                </a:r>
              </a:p>
              <a:p>
                <a:pPr marL="0" indent="0">
                  <a:buNone/>
                </a:pPr>
                <a:r>
                  <a:rPr lang="en-NO" sz="22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NO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nb-NO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NO" sz="2200" dirty="0"/>
                  <a:t>.</a:t>
                </a:r>
              </a:p>
              <a:p>
                <a:r>
                  <a:rPr lang="en-NO" sz="2200" dirty="0"/>
                  <a:t>This is equivalent to PCA (*) with pricipal components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NO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O" sz="2200" dirty="0"/>
                  <a:t>and amplitudes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NO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NO" sz="2200" dirty="0"/>
                  <a:t>. Note that in this formulation the principal components and amplitudes are basically equivalent, and if we started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NO" sz="2200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NO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O" sz="22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NO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NO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b-NO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O" sz="2200" dirty="0"/>
                  <a:t>would switch. 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EA42BFB-317E-2689-E4E1-860EA3D72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03507"/>
                <a:ext cx="10515600" cy="5315828"/>
              </a:xfrm>
              <a:prstGeom prst="rect">
                <a:avLst/>
              </a:prstGeom>
              <a:blipFill>
                <a:blip r:embed="rId2"/>
                <a:stretch>
                  <a:fillRect l="-724" t="-142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89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510E-BAA8-67F2-11E1-3A560086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65"/>
            <a:ext cx="10515600" cy="1325563"/>
          </a:xfrm>
        </p:spPr>
        <p:txBody>
          <a:bodyPr/>
          <a:lstStyle/>
          <a:p>
            <a:r>
              <a:rPr lang="en-NO" dirty="0"/>
              <a:t>A different view (using the SVD)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C8CFC-5660-2D7C-44F4-240C91E19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228"/>
                <a:ext cx="10515600" cy="4351338"/>
              </a:xfrm>
            </p:spPr>
            <p:txBody>
              <a:bodyPr/>
              <a:lstStyle/>
              <a:p>
                <a:r>
                  <a:rPr lang="en-NO" dirty="0"/>
                  <a:t>We can decompose t</a:t>
                </a:r>
                <a:r>
                  <a:rPr lang="en-GB" dirty="0"/>
                  <a:t>he</a:t>
                </a:r>
                <a:r>
                  <a:rPr lang="en-NO" dirty="0"/>
                  <a:t> matrix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NO" dirty="0"/>
                  <a:t>using the SVD: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NO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NO" dirty="0"/>
                  <a:t> has the singular values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NO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O" dirty="0"/>
                  <a:t>, on the diagonal. </a:t>
                </a:r>
              </a:p>
              <a:p>
                <a:pPr lvl="1"/>
                <a:r>
                  <a:rPr lang="en-NO" dirty="0"/>
                  <a:t>The columns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NO" dirty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NO" dirty="0"/>
                  <a:t> are the left and right singular vectors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NO" dirty="0"/>
                  <a:t>, satisfying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O" dirty="0"/>
                  <a:t>. </a:t>
                </a:r>
              </a:p>
              <a:p>
                <a:pPr lvl="1"/>
                <a:r>
                  <a:rPr lang="en-NO" dirty="0"/>
                  <a:t>If we sort the singular vectors by the size of the singular values, we can approximate the matrix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NO" dirty="0"/>
                  <a:t>, by choosing the first few vectors: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nb-N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NO" dirty="0"/>
                  <a:t>, which is the expansion in terms of rank-1 matrices we wanted, and is eqivalent to the PCA with pricipal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O" dirty="0"/>
                  <a:t> and amplitudes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NO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C8CFC-5660-2D7C-44F4-240C91E19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228"/>
                <a:ext cx="10515600" cy="4351338"/>
              </a:xfrm>
              <a:blipFill>
                <a:blip r:embed="rId2"/>
                <a:stretch>
                  <a:fillRect l="-1086" t="-2332" r="-24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2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B1B6-0015-2845-EC0A-227E4379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How </a:t>
            </a:r>
            <a:r>
              <a:rPr lang="en-NO"/>
              <a:t>many components/modes to use?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0A20B-568B-CA31-FFC2-9059CCDE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00" y="1825625"/>
            <a:ext cx="3296055" cy="4351338"/>
          </a:xfrm>
        </p:spPr>
        <p:txBody>
          <a:bodyPr/>
          <a:lstStyle/>
          <a:p>
            <a:r>
              <a:rPr lang="en-NO" dirty="0"/>
              <a:t>Typical singular value spectrum:</a:t>
            </a:r>
          </a:p>
          <a:p>
            <a:pPr lvl="1"/>
            <a:r>
              <a:rPr lang="en-NO" dirty="0">
                <a:solidFill>
                  <a:srgbClr val="00B0F0"/>
                </a:solidFill>
              </a:rPr>
              <a:t>Signal part</a:t>
            </a:r>
          </a:p>
          <a:p>
            <a:pPr lvl="1"/>
            <a:r>
              <a:rPr lang="en-NO" dirty="0">
                <a:solidFill>
                  <a:schemeClr val="accent2"/>
                </a:solidFill>
              </a:rPr>
              <a:t>Noise part</a:t>
            </a:r>
          </a:p>
          <a:p>
            <a:pPr lvl="1"/>
            <a:r>
              <a:rPr lang="en-NO" dirty="0">
                <a:solidFill>
                  <a:srgbClr val="FF0000"/>
                </a:solidFill>
              </a:rPr>
              <a:t>Suppressed/null-modes</a:t>
            </a:r>
          </a:p>
          <a:p>
            <a:r>
              <a:rPr lang="en-NO" dirty="0"/>
              <a:t>PCA only really useful for the signal part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D48BB-C86D-E0C5-FB1E-21D0CAE9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09" y="1532573"/>
            <a:ext cx="7487874" cy="53254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05FFAC-5529-62AF-4FBD-6D0EB99CE34C}"/>
                  </a:ext>
                </a:extLst>
              </p14:cNvPr>
              <p14:cNvContentPartPr/>
              <p14:nvPr/>
            </p14:nvContentPartPr>
            <p14:xfrm>
              <a:off x="5115720" y="1803424"/>
              <a:ext cx="937800" cy="2719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05FFAC-5529-62AF-4FBD-6D0EB99CE3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7720" y="1785424"/>
                <a:ext cx="973440" cy="27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9B7EB71-A7AF-9F92-F2C9-FAAB50960365}"/>
                  </a:ext>
                </a:extLst>
              </p14:cNvPr>
              <p14:cNvContentPartPr/>
              <p14:nvPr/>
            </p14:nvContentPartPr>
            <p14:xfrm>
              <a:off x="5622840" y="4014904"/>
              <a:ext cx="4081680" cy="891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9B7EB71-A7AF-9F92-F2C9-FAAB509603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5200" y="3996904"/>
                <a:ext cx="4117320" cy="9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ADE0E2-1FC0-40A3-EEB4-D4B0D0D4CFD5}"/>
                  </a:ext>
                </a:extLst>
              </p14:cNvPr>
              <p14:cNvContentPartPr/>
              <p14:nvPr/>
            </p14:nvContentPartPr>
            <p14:xfrm>
              <a:off x="9526680" y="4536544"/>
              <a:ext cx="1887120" cy="1783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ADE0E2-1FC0-40A3-EEB4-D4B0D0D4CF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08680" y="4518904"/>
                <a:ext cx="1922760" cy="18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3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D623-BDE7-9162-35B1-FE7681B3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All-feed PCA (in l2gen)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E44A8C-0E5A-7A29-C272-B06414262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717584"/>
            <a:ext cx="5744661" cy="542283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E617DC5-600D-A017-2DB8-3709A93F53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52578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NO" sz="2200" dirty="0"/>
                  <a:t>The all-feed PCA filter takes in the (poly/continuum) time-ordered data from all feeds and does a joint PCA analysis. Great at picking up standing waves that are common to multiple feeds.</a:t>
                </a:r>
              </a:p>
              <a:p>
                <a14:m>
                  <m:oMath xmlns:m="http://schemas.openxmlformats.org/officeDocument/2006/math"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sub>
                    </m:sSub>
                    <m:r>
                      <a:rPr lang="nb-NO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10000−20000</m:t>
                    </m:r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nb-NO" sz="2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sub>
                    </m:sSub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𝑠𝑏</m:t>
                        </m:r>
                      </m:sub>
                    </m:sSub>
                  </m:oMath>
                </a14:m>
                <a:r>
                  <a:rPr lang="nb-NO" sz="2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𝑓𝑒𝑒𝑑</m:t>
                        </m:r>
                      </m:sub>
                    </m:sSub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=1024</m:t>
                    </m:r>
                  </m:oMath>
                </a14:m>
                <a:r>
                  <a:rPr lang="nb-NO" sz="2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O" sz="2200" dirty="0"/>
                  <a:t>4</a:t>
                </a:r>
                <a:r>
                  <a:rPr lang="nb-NO" sz="2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NO" sz="2200" dirty="0"/>
                  <a:t>19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E617DC5-600D-A017-2DB8-3709A93F5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5257800" cy="4351338"/>
              </a:xfrm>
              <a:prstGeom prst="rect">
                <a:avLst/>
              </a:prstGeom>
              <a:blipFill>
                <a:blip r:embed="rId3"/>
                <a:stretch>
                  <a:fillRect l="-1446" t="-1744" r="-24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F99569-E8F2-8A0A-F7DB-E5A21754BACE}"/>
                  </a:ext>
                </a:extLst>
              </p14:cNvPr>
              <p14:cNvContentPartPr/>
              <p14:nvPr/>
            </p14:nvContentPartPr>
            <p14:xfrm>
              <a:off x="6150600" y="1073704"/>
              <a:ext cx="5735520" cy="528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F99569-E8F2-8A0A-F7DB-E5A21754BA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2960" y="1055704"/>
                <a:ext cx="577116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FFDFF96-DDD7-89C3-7887-376F7DC6E8B1}"/>
                  </a:ext>
                </a:extLst>
              </p14:cNvPr>
              <p14:cNvContentPartPr/>
              <p14:nvPr/>
            </p14:nvContentPartPr>
            <p14:xfrm>
              <a:off x="6444720" y="469624"/>
              <a:ext cx="152640" cy="216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FFDFF96-DDD7-89C3-7887-376F7DC6E8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7080" y="451624"/>
                <a:ext cx="188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B5437EE-5CA7-6035-F75B-5E10003B035F}"/>
                  </a:ext>
                </a:extLst>
              </p14:cNvPr>
              <p14:cNvContentPartPr/>
              <p14:nvPr/>
            </p14:nvContentPartPr>
            <p14:xfrm>
              <a:off x="6465960" y="345064"/>
              <a:ext cx="81720" cy="64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B5437EE-5CA7-6035-F75B-5E10003B03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8320" y="327064"/>
                <a:ext cx="1173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B742BE2-87BA-E738-E9A2-6C844E3CB12E}"/>
                  </a:ext>
                </a:extLst>
              </p14:cNvPr>
              <p14:cNvContentPartPr/>
              <p14:nvPr/>
            </p14:nvContentPartPr>
            <p14:xfrm>
              <a:off x="6588000" y="796864"/>
              <a:ext cx="202680" cy="15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B742BE2-87BA-E738-E9A2-6C844E3CB1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70360" y="779224"/>
                <a:ext cx="238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AAFC96-F1B5-F27F-9FAA-C8568EEDC9DD}"/>
                  </a:ext>
                </a:extLst>
              </p14:cNvPr>
              <p14:cNvContentPartPr/>
              <p14:nvPr/>
            </p14:nvContentPartPr>
            <p14:xfrm>
              <a:off x="5318850" y="4883378"/>
              <a:ext cx="132840" cy="211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AAFC96-F1B5-F27F-9FAA-C8568EEDC9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0850" y="4865738"/>
                <a:ext cx="16848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46BB1-80F0-F850-07BC-5F88A2B6408F}"/>
              </a:ext>
            </a:extLst>
          </p:cNvPr>
          <p:cNvGrpSpPr/>
          <p:nvPr/>
        </p:nvGrpSpPr>
        <p:grpSpPr>
          <a:xfrm>
            <a:off x="5546700" y="1559704"/>
            <a:ext cx="4105620" cy="4640760"/>
            <a:chOff x="5546700" y="1559704"/>
            <a:chExt cx="4105620" cy="46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4EF209-1656-4860-9B0F-AB7581EF5836}"/>
                    </a:ext>
                  </a:extLst>
                </p14:cNvPr>
                <p14:cNvContentPartPr/>
                <p14:nvPr/>
              </p14:nvContentPartPr>
              <p14:xfrm>
                <a:off x="6269400" y="1559704"/>
                <a:ext cx="3382920" cy="4640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4EF209-1656-4860-9B0F-AB7581EF58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51760" y="1542064"/>
                  <a:ext cx="3418560" cy="46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EB2F45-C96B-764A-9A1B-B81C28C39947}"/>
                    </a:ext>
                  </a:extLst>
                </p14:cNvPr>
                <p14:cNvContentPartPr/>
                <p14:nvPr/>
              </p14:nvContentPartPr>
              <p14:xfrm>
                <a:off x="5773140" y="4505738"/>
                <a:ext cx="342360" cy="340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EB2F45-C96B-764A-9A1B-B81C28C399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5500" y="4487738"/>
                  <a:ext cx="3780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EC38AAF-80E4-4AFF-9B42-0AF1E52C398C}"/>
                    </a:ext>
                  </a:extLst>
                </p14:cNvPr>
                <p14:cNvContentPartPr/>
                <p14:nvPr/>
              </p14:nvContentPartPr>
              <p14:xfrm>
                <a:off x="5546700" y="4907858"/>
                <a:ext cx="205200" cy="162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EC38AAF-80E4-4AFF-9B42-0AF1E52C39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28700" y="4890218"/>
                  <a:ext cx="240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DAB7F3-7DBE-E321-E14F-B7DFE4112E28}"/>
                    </a:ext>
                  </a:extLst>
                </p14:cNvPr>
                <p14:cNvContentPartPr/>
                <p14:nvPr/>
              </p14:nvContentPartPr>
              <p14:xfrm>
                <a:off x="5568660" y="4736138"/>
                <a:ext cx="87120" cy="92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DAB7F3-7DBE-E321-E14F-B7DFE4112E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50660" y="4718138"/>
                  <a:ext cx="122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D5847A-D55C-F604-C2AB-E956FE2303EC}"/>
                    </a:ext>
                  </a:extLst>
                </p14:cNvPr>
                <p14:cNvContentPartPr/>
                <p14:nvPr/>
              </p14:nvContentPartPr>
              <p14:xfrm>
                <a:off x="6114987" y="4521538"/>
                <a:ext cx="7560" cy="134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D5847A-D55C-F604-C2AB-E956FE2303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97347" y="4503538"/>
                  <a:ext cx="43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ABC0A0-F10B-E185-FDF0-E5AFE7C210D1}"/>
                    </a:ext>
                  </a:extLst>
                </p14:cNvPr>
                <p14:cNvContentPartPr/>
                <p14:nvPr/>
              </p14:nvContentPartPr>
              <p14:xfrm>
                <a:off x="5961410" y="4484178"/>
                <a:ext cx="157320" cy="5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ABC0A0-F10B-E185-FDF0-E5AFE7C210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43770" y="4466178"/>
                  <a:ext cx="192960" cy="4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00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BBEE-5C43-39D9-3D63-65002112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6"/>
            <a:ext cx="10515600" cy="1325563"/>
          </a:xfrm>
        </p:spPr>
        <p:txBody>
          <a:bodyPr/>
          <a:lstStyle/>
          <a:p>
            <a:r>
              <a:rPr lang="en-NO" dirty="0"/>
              <a:t>Map-level PCA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C4E065-D250-1605-4006-FBE490C8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789" y="2375001"/>
            <a:ext cx="9754447" cy="440970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0327C4-7758-5225-FC03-8B538B8EE0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764" y="1084064"/>
                <a:ext cx="7179013" cy="1605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NO" sz="2200" dirty="0"/>
                  <a:t>The map-level PCA takes a single 3D-feed map and does a PCA analysis on it. </a:t>
                </a:r>
              </a:p>
              <a:p>
                <a:pPr/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𝑝𝑖𝑥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nor/>
                      </m:rPr>
                      <a:rPr lang="nb-NO" sz="2000" b="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𝑝𝑖𝑥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=120</m:t>
                    </m:r>
                    <m:r>
                      <m:rPr>
                        <m:nor/>
                      </m:rPr>
                      <a:rPr lang="nb-NO" sz="2000" b="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∙120</m:t>
                    </m:r>
                  </m:oMath>
                </a14:m>
                <a:endParaRPr lang="nb-NO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endParaRPr lang="nb-NO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0327C4-7758-5225-FC03-8B538B8EE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4" y="1084064"/>
                <a:ext cx="7179013" cy="1605732"/>
              </a:xfrm>
              <a:prstGeom prst="rect">
                <a:avLst/>
              </a:prstGeom>
              <a:blipFill>
                <a:blip r:embed="rId3"/>
                <a:stretch>
                  <a:fillRect l="-883" t="-4724" b="-78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6C5C95-A389-DB13-D644-4BDB112A2038}"/>
                  </a:ext>
                </a:extLst>
              </p14:cNvPr>
              <p14:cNvContentPartPr/>
              <p14:nvPr/>
            </p14:nvContentPartPr>
            <p14:xfrm>
              <a:off x="5101560" y="2434864"/>
              <a:ext cx="535680" cy="550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6C5C95-A389-DB13-D644-4BDB112A20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3920" y="2417224"/>
                <a:ext cx="5713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677381-9266-6258-5666-139AEFDC3B4E}"/>
                  </a:ext>
                </a:extLst>
              </p14:cNvPr>
              <p14:cNvContentPartPr/>
              <p14:nvPr/>
            </p14:nvContentPartPr>
            <p14:xfrm>
              <a:off x="5397840" y="2026264"/>
              <a:ext cx="131040" cy="159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677381-9266-6258-5666-139AEFDC3B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9840" y="2008264"/>
                <a:ext cx="16668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244E312-386A-EE8E-F4DF-7E02E68CCA83}"/>
              </a:ext>
            </a:extLst>
          </p:cNvPr>
          <p:cNvGrpSpPr/>
          <p:nvPr/>
        </p:nvGrpSpPr>
        <p:grpSpPr>
          <a:xfrm>
            <a:off x="5658840" y="1881904"/>
            <a:ext cx="171720" cy="273600"/>
            <a:chOff x="5658840" y="1881904"/>
            <a:chExt cx="1717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3B3A583-9A99-9C3A-6547-B62197400859}"/>
                    </a:ext>
                  </a:extLst>
                </p14:cNvPr>
                <p14:cNvContentPartPr/>
                <p14:nvPr/>
              </p14:nvContentPartPr>
              <p14:xfrm>
                <a:off x="5658840" y="2012584"/>
                <a:ext cx="171720" cy="142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3B3A583-9A99-9C3A-6547-B621974008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41200" y="1994944"/>
                  <a:ext cx="207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7551A5-FBA5-8C1C-8DE7-46EC31540BE0}"/>
                    </a:ext>
                  </a:extLst>
                </p14:cNvPr>
                <p14:cNvContentPartPr/>
                <p14:nvPr/>
              </p14:nvContentPartPr>
              <p14:xfrm>
                <a:off x="5700600" y="1881904"/>
                <a:ext cx="72000" cy="50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7551A5-FBA5-8C1C-8DE7-46EC31540BE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82960" y="1863904"/>
                  <a:ext cx="10764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61DF0E-0E8E-6F54-36A2-52CBAB190B11}"/>
                  </a:ext>
                </a:extLst>
              </p14:cNvPr>
              <p14:cNvContentPartPr/>
              <p14:nvPr/>
            </p14:nvContentPartPr>
            <p14:xfrm>
              <a:off x="5522760" y="2242984"/>
              <a:ext cx="106560" cy="9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61DF0E-0E8E-6F54-36A2-52CBAB190B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05120" y="2225344"/>
                <a:ext cx="1422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7DB74E-E342-ED7E-4444-7EEEFB3172BE}"/>
                  </a:ext>
                </a:extLst>
              </p14:cNvPr>
              <p14:cNvContentPartPr/>
              <p14:nvPr/>
            </p14:nvContentPartPr>
            <p14:xfrm>
              <a:off x="2603880" y="2428384"/>
              <a:ext cx="2478960" cy="522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7DB74E-E342-ED7E-4444-7EEEFB3172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85880" y="2410744"/>
                <a:ext cx="2514600" cy="55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261D3-50B6-6B92-E2BD-16C633A5878E}"/>
              </a:ext>
            </a:extLst>
          </p:cNvPr>
          <p:cNvGrpSpPr/>
          <p:nvPr/>
        </p:nvGrpSpPr>
        <p:grpSpPr>
          <a:xfrm>
            <a:off x="1778760" y="2780824"/>
            <a:ext cx="419040" cy="298440"/>
            <a:chOff x="1778760" y="2780824"/>
            <a:chExt cx="41904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37C9DD-3BB1-9B5C-D6B8-69B9D2F9EE46}"/>
                    </a:ext>
                  </a:extLst>
                </p14:cNvPr>
                <p14:cNvContentPartPr/>
                <p14:nvPr/>
              </p14:nvContentPartPr>
              <p14:xfrm>
                <a:off x="1778760" y="2901064"/>
                <a:ext cx="129960" cy="178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37C9DD-3BB1-9B5C-D6B8-69B9D2F9EE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0760" y="2883064"/>
                  <a:ext cx="165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2B0C55-8473-B2F9-AC09-1054E3A96434}"/>
                    </a:ext>
                  </a:extLst>
                </p14:cNvPr>
                <p14:cNvContentPartPr/>
                <p14:nvPr/>
              </p14:nvContentPartPr>
              <p14:xfrm>
                <a:off x="1806840" y="2780824"/>
                <a:ext cx="77400" cy="61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2B0C55-8473-B2F9-AC09-1054E3A9643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9200" y="2762824"/>
                  <a:ext cx="113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5289530-EC0B-E0E6-3B47-3FA86B3F4907}"/>
                    </a:ext>
                  </a:extLst>
                </p14:cNvPr>
                <p14:cNvContentPartPr/>
                <p14:nvPr/>
              </p14:nvContentPartPr>
              <p14:xfrm>
                <a:off x="2055960" y="2787664"/>
                <a:ext cx="141840" cy="162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5289530-EC0B-E0E6-3B47-3FA86B3F49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7960" y="2770024"/>
                  <a:ext cx="177480" cy="19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021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DEDA-4F11-4101-6150-DB80F1D4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Az-freq binning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6A7B6-147A-8D1A-280E-24F6CF194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NO" dirty="0"/>
                  <a:t>Here the filtered time-ordered (level2) data from each feed is binned in az or daz/dt and frequency, we then do a PCA analysis of this 2D matrix for each feed. </a:t>
                </a:r>
              </a:p>
              <a:p>
                <a:pPr/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𝑎𝑧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nb-NO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nb-NO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endParaRPr lang="nb-NO" sz="2800" b="0" i="1" dirty="0">
                  <a:latin typeface="Cambria Math" panose="02040503050406030204" pitchFamily="18" charset="0"/>
                </a:endParaRPr>
              </a:p>
              <a:p>
                <a:endParaRPr lang="en-NO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6A7B6-147A-8D1A-280E-24F6CF194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2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9093-6186-7734-546B-BC3F8208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Az-freq meta 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EE230-0464-2132-A546-B65EA1D9B9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554" y="1446246"/>
                <a:ext cx="10515600" cy="4351338"/>
              </a:xfrm>
            </p:spPr>
            <p:txBody>
              <a:bodyPr/>
              <a:lstStyle/>
              <a:p>
                <a:r>
                  <a:rPr lang="en-NO" sz="2200" dirty="0"/>
                  <a:t>Here we use the first few PCA modes from the Az-freq binning PCA for each scan and combine the data from all scans into a (huge) matrix:</a:t>
                </a:r>
              </a:p>
              <a:p>
                <a:pPr/>
                <a14:m>
                  <m:oMath xmlns:m="http://schemas.openxmlformats.org/officeDocument/2006/math"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𝑎𝑧</m:t>
                        </m:r>
                      </m:sub>
                    </m:sSub>
                    <m:r>
                      <m:rPr>
                        <m:nor/>
                      </m:rPr>
                      <a:rPr lang="nb-NO" sz="2200" b="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nb-NO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𝑓𝑟𝑒𝑞</m:t>
                        </m:r>
                      </m:sub>
                    </m:sSub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nb-NO" sz="2200" b="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256</m:t>
                    </m:r>
                  </m:oMath>
                </a14:m>
                <a:endParaRPr lang="nb-NO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</a:rPr>
                          <m:t>𝑚𝑜𝑑𝑒𝑠</m:t>
                        </m:r>
                      </m:sub>
                    </m:sSub>
                    <m:r>
                      <a:rPr lang="nb-NO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𝑠𝑐𝑎𝑛</m:t>
                        </m:r>
                      </m:sub>
                    </m:sSub>
                    <m:r>
                      <a:rPr lang="nb-NO" sz="22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nb-NO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</m:t>
                    </m:r>
                  </m:oMath>
                </a14:m>
                <a:r>
                  <a:rPr lang="nb-NO" sz="22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NO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EE230-0464-2132-A546-B65EA1D9B9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4" y="1446246"/>
                <a:ext cx="10515600" cy="4351338"/>
              </a:xfrm>
              <a:blipFill>
                <a:blip r:embed="rId2"/>
                <a:stretch>
                  <a:fillRect l="-724" t="-1744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1C3B8CF-D831-A662-C612-CA11DFA3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918" y="2121471"/>
            <a:ext cx="6673175" cy="48253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667DE8-6C20-51E4-710A-3428FAB668D0}"/>
                  </a:ext>
                </a:extLst>
              </p14:cNvPr>
              <p14:cNvContentPartPr/>
              <p14:nvPr/>
            </p14:nvContentPartPr>
            <p14:xfrm>
              <a:off x="4618440" y="2025904"/>
              <a:ext cx="7186680" cy="4941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667DE8-6C20-51E4-710A-3428FAB668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0800" y="2008264"/>
                <a:ext cx="7222320" cy="49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989223E-5C69-A423-5C12-67017F1B00B3}"/>
              </a:ext>
            </a:extLst>
          </p:cNvPr>
          <p:cNvGrpSpPr/>
          <p:nvPr/>
        </p:nvGrpSpPr>
        <p:grpSpPr>
          <a:xfrm>
            <a:off x="3665520" y="3856504"/>
            <a:ext cx="587160" cy="714960"/>
            <a:chOff x="3665520" y="3856504"/>
            <a:chExt cx="587160" cy="71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8882F7-AD7D-B729-EC83-62B834D316AD}"/>
                    </a:ext>
                  </a:extLst>
                </p14:cNvPr>
                <p14:cNvContentPartPr/>
                <p14:nvPr/>
              </p14:nvContentPartPr>
              <p14:xfrm>
                <a:off x="3665520" y="3873064"/>
                <a:ext cx="96480" cy="691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8882F7-AD7D-B729-EC83-62B834D316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47520" y="3855424"/>
                  <a:ext cx="13212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8121C4-BB0C-B562-6B40-E567A6B26F4B}"/>
                    </a:ext>
                  </a:extLst>
                </p14:cNvPr>
                <p14:cNvContentPartPr/>
                <p14:nvPr/>
              </p14:nvContentPartPr>
              <p14:xfrm>
                <a:off x="3688560" y="3856504"/>
                <a:ext cx="254520" cy="714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8121C4-BB0C-B562-6B40-E567A6B26F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70920" y="3838504"/>
                  <a:ext cx="29016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EE31013-7627-A593-5799-09C513BA250A}"/>
                    </a:ext>
                  </a:extLst>
                </p14:cNvPr>
                <p14:cNvContentPartPr/>
                <p14:nvPr/>
              </p14:nvContentPartPr>
              <p14:xfrm>
                <a:off x="4113000" y="4255384"/>
                <a:ext cx="139680" cy="14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EE31013-7627-A593-5799-09C513BA25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95000" y="4237384"/>
                  <a:ext cx="175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C4E918-A364-5126-512E-A0DAFE0ED8AD}"/>
                    </a:ext>
                  </a:extLst>
                </p14:cNvPr>
                <p14:cNvContentPartPr/>
                <p14:nvPr/>
              </p14:nvContentPartPr>
              <p14:xfrm>
                <a:off x="4112640" y="4165024"/>
                <a:ext cx="78480" cy="5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C4E918-A364-5126-512E-A0DAFE0ED8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95000" y="4147384"/>
                  <a:ext cx="114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54327F-AA59-4DD9-7BDF-9B19AD165736}"/>
                    </a:ext>
                  </a:extLst>
                </p14:cNvPr>
                <p14:cNvContentPartPr/>
                <p14:nvPr/>
              </p14:nvContentPartPr>
              <p14:xfrm>
                <a:off x="4197240" y="4171504"/>
                <a:ext cx="47520" cy="5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54327F-AA59-4DD9-7BDF-9B19AD1657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79240" y="4153504"/>
                  <a:ext cx="8316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12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12036</TotalTime>
  <Words>559</Words>
  <Application>Microsoft Macintosh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Understanding Principal Compoent Analysis (PCA)</vt:lpstr>
      <vt:lpstr>Traditional view of PCA</vt:lpstr>
      <vt:lpstr>A different view</vt:lpstr>
      <vt:lpstr>A different view (using the SVD)</vt:lpstr>
      <vt:lpstr>How many components/modes to use?</vt:lpstr>
      <vt:lpstr>All-feed PCA (in l2gen)</vt:lpstr>
      <vt:lpstr>Map-level PCA</vt:lpstr>
      <vt:lpstr>Az-freq binning PCA</vt:lpstr>
      <vt:lpstr>Az-freq meta PCA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Principal Compoent Analysis (PCA)</dc:title>
  <dc:creator>Håvard Tveit Ihle</dc:creator>
  <cp:lastModifiedBy>Håvard Tveit Ihle</cp:lastModifiedBy>
  <cp:revision>2</cp:revision>
  <dcterms:created xsi:type="dcterms:W3CDTF">2022-09-14T10:05:39Z</dcterms:created>
  <dcterms:modified xsi:type="dcterms:W3CDTF">2022-09-22T18:41:54Z</dcterms:modified>
</cp:coreProperties>
</file>